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65" r:id="rId7"/>
    <p:sldId id="257" r:id="rId8"/>
    <p:sldId id="268" r:id="rId9"/>
    <p:sldId id="269" r:id="rId10"/>
    <p:sldId id="266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8D48F5-515E-46F2-93AA-629A618BF63B}" v="28" dt="2019-09-26T12:06:53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olein Floris" userId="96a6a797-b77b-47a0-9aa3-6416b2b2821c" providerId="ADAL" clId="{D1389C66-70D5-4639-AC92-B068280947FD}"/>
  </pc:docChgLst>
  <pc:docChgLst>
    <pc:chgData name="Josia Kwantes" userId="88d5fb94-1dca-477b-8d1b-b8732ddb9bfe" providerId="ADAL" clId="{268D48F5-515E-46F2-93AA-629A618BF63B}"/>
    <pc:docChg chg="undo custSel modSld">
      <pc:chgData name="Josia Kwantes" userId="88d5fb94-1dca-477b-8d1b-b8732ddb9bfe" providerId="ADAL" clId="{268D48F5-515E-46F2-93AA-629A618BF63B}" dt="2019-09-26T12:06:53.837" v="27" actId="1076"/>
      <pc:docMkLst>
        <pc:docMk/>
      </pc:docMkLst>
      <pc:sldChg chg="addSp delSp">
        <pc:chgData name="Josia Kwantes" userId="88d5fb94-1dca-477b-8d1b-b8732ddb9bfe" providerId="ADAL" clId="{268D48F5-515E-46F2-93AA-629A618BF63B}" dt="2019-09-26T12:05:20.379" v="7"/>
        <pc:sldMkLst>
          <pc:docMk/>
          <pc:sldMk cId="2261823617" sldId="256"/>
        </pc:sldMkLst>
        <pc:picChg chg="del">
          <ac:chgData name="Josia Kwantes" userId="88d5fb94-1dca-477b-8d1b-b8732ddb9bfe" providerId="ADAL" clId="{268D48F5-515E-46F2-93AA-629A618BF63B}" dt="2019-09-26T12:05:20.107" v="6" actId="478"/>
          <ac:picMkLst>
            <pc:docMk/>
            <pc:sldMk cId="2261823617" sldId="256"/>
            <ac:picMk id="5" creationId="{00000000-0000-0000-0000-000000000000}"/>
          </ac:picMkLst>
        </pc:picChg>
        <pc:picChg chg="add">
          <ac:chgData name="Josia Kwantes" userId="88d5fb94-1dca-477b-8d1b-b8732ddb9bfe" providerId="ADAL" clId="{268D48F5-515E-46F2-93AA-629A618BF63B}" dt="2019-09-26T12:05:20.379" v="7"/>
          <ac:picMkLst>
            <pc:docMk/>
            <pc:sldMk cId="2261823617" sldId="256"/>
            <ac:picMk id="6" creationId="{C77C95B0-C8F4-45BD-AEAB-A4C4281B12C8}"/>
          </ac:picMkLst>
        </pc:picChg>
      </pc:sldChg>
      <pc:sldChg chg="addSp delSp">
        <pc:chgData name="Josia Kwantes" userId="88d5fb94-1dca-477b-8d1b-b8732ddb9bfe" providerId="ADAL" clId="{268D48F5-515E-46F2-93AA-629A618BF63B}" dt="2019-09-26T12:05:17.326" v="5" actId="478"/>
        <pc:sldMkLst>
          <pc:docMk/>
          <pc:sldMk cId="3101331851" sldId="257"/>
        </pc:sldMkLst>
        <pc:spChg chg="add del">
          <ac:chgData name="Josia Kwantes" userId="88d5fb94-1dca-477b-8d1b-b8732ddb9bfe" providerId="ADAL" clId="{268D48F5-515E-46F2-93AA-629A618BF63B}" dt="2019-09-26T12:04:56.415" v="1"/>
          <ac:spMkLst>
            <pc:docMk/>
            <pc:sldMk cId="3101331851" sldId="257"/>
            <ac:spMk id="5" creationId="{303AFCB9-0496-430F-93ED-19F9776F5998}"/>
          </ac:spMkLst>
        </pc:spChg>
        <pc:picChg chg="add del">
          <ac:chgData name="Josia Kwantes" userId="88d5fb94-1dca-477b-8d1b-b8732ddb9bfe" providerId="ADAL" clId="{268D48F5-515E-46F2-93AA-629A618BF63B}" dt="2019-09-26T12:05:17.326" v="5" actId="478"/>
          <ac:picMkLst>
            <pc:docMk/>
            <pc:sldMk cId="3101331851" sldId="257"/>
            <ac:picMk id="4" creationId="{00000000-0000-0000-0000-000000000000}"/>
          </ac:picMkLst>
        </pc:picChg>
        <pc:picChg chg="add del">
          <ac:chgData name="Josia Kwantes" userId="88d5fb94-1dca-477b-8d1b-b8732ddb9bfe" providerId="ADAL" clId="{268D48F5-515E-46F2-93AA-629A618BF63B}" dt="2019-09-26T12:05:16.859" v="4"/>
          <ac:picMkLst>
            <pc:docMk/>
            <pc:sldMk cId="3101331851" sldId="257"/>
            <ac:picMk id="6" creationId="{7FFBB55A-F991-46BA-BB3D-31573A3E21F1}"/>
          </ac:picMkLst>
        </pc:picChg>
      </pc:sldChg>
      <pc:sldChg chg="modSp">
        <pc:chgData name="Josia Kwantes" userId="88d5fb94-1dca-477b-8d1b-b8732ddb9bfe" providerId="ADAL" clId="{268D48F5-515E-46F2-93AA-629A618BF63B}" dt="2019-09-26T12:05:47.862" v="10" actId="1076"/>
        <pc:sldMkLst>
          <pc:docMk/>
          <pc:sldMk cId="2656189274" sldId="264"/>
        </pc:sldMkLst>
        <pc:spChg chg="mod">
          <ac:chgData name="Josia Kwantes" userId="88d5fb94-1dca-477b-8d1b-b8732ddb9bfe" providerId="ADAL" clId="{268D48F5-515E-46F2-93AA-629A618BF63B}" dt="2019-09-26T12:05:47.862" v="10" actId="1076"/>
          <ac:spMkLst>
            <pc:docMk/>
            <pc:sldMk cId="2656189274" sldId="264"/>
            <ac:spMk id="2" creationId="{00000000-0000-0000-0000-000000000000}"/>
          </ac:spMkLst>
        </pc:spChg>
      </pc:sldChg>
      <pc:sldChg chg="modSp">
        <pc:chgData name="Josia Kwantes" userId="88d5fb94-1dca-477b-8d1b-b8732ddb9bfe" providerId="ADAL" clId="{268D48F5-515E-46F2-93AA-629A618BF63B}" dt="2019-09-26T12:05:37.726" v="8" actId="207"/>
        <pc:sldMkLst>
          <pc:docMk/>
          <pc:sldMk cId="331916925" sldId="265"/>
        </pc:sldMkLst>
        <pc:spChg chg="mod">
          <ac:chgData name="Josia Kwantes" userId="88d5fb94-1dca-477b-8d1b-b8732ddb9bfe" providerId="ADAL" clId="{268D48F5-515E-46F2-93AA-629A618BF63B}" dt="2019-09-26T12:05:37.726" v="8" actId="207"/>
          <ac:spMkLst>
            <pc:docMk/>
            <pc:sldMk cId="331916925" sldId="265"/>
            <ac:spMk id="2" creationId="{00000000-0000-0000-0000-000000000000}"/>
          </ac:spMkLst>
        </pc:spChg>
      </pc:sldChg>
      <pc:sldChg chg="addSp delSp">
        <pc:chgData name="Josia Kwantes" userId="88d5fb94-1dca-477b-8d1b-b8732ddb9bfe" providerId="ADAL" clId="{268D48F5-515E-46F2-93AA-629A618BF63B}" dt="2019-09-26T12:06:47.538" v="24"/>
        <pc:sldMkLst>
          <pc:docMk/>
          <pc:sldMk cId="704445592" sldId="266"/>
        </pc:sldMkLst>
        <pc:picChg chg="del">
          <ac:chgData name="Josia Kwantes" userId="88d5fb94-1dca-477b-8d1b-b8732ddb9bfe" providerId="ADAL" clId="{268D48F5-515E-46F2-93AA-629A618BF63B}" dt="2019-09-26T12:06:47.297" v="23" actId="478"/>
          <ac:picMkLst>
            <pc:docMk/>
            <pc:sldMk cId="704445592" sldId="266"/>
            <ac:picMk id="4" creationId="{00000000-0000-0000-0000-000000000000}"/>
          </ac:picMkLst>
        </pc:picChg>
        <pc:picChg chg="add">
          <ac:chgData name="Josia Kwantes" userId="88d5fb94-1dca-477b-8d1b-b8732ddb9bfe" providerId="ADAL" clId="{268D48F5-515E-46F2-93AA-629A618BF63B}" dt="2019-09-26T12:06:47.538" v="24"/>
          <ac:picMkLst>
            <pc:docMk/>
            <pc:sldMk cId="704445592" sldId="266"/>
            <ac:picMk id="5" creationId="{2361FF66-F85D-418D-91EB-769B09B19563}"/>
          </ac:picMkLst>
        </pc:picChg>
      </pc:sldChg>
      <pc:sldChg chg="addSp delSp modSp">
        <pc:chgData name="Josia Kwantes" userId="88d5fb94-1dca-477b-8d1b-b8732ddb9bfe" providerId="ADAL" clId="{268D48F5-515E-46F2-93AA-629A618BF63B}" dt="2019-09-26T12:06:53.837" v="27" actId="1076"/>
        <pc:sldMkLst>
          <pc:docMk/>
          <pc:sldMk cId="3365517619" sldId="267"/>
        </pc:sldMkLst>
        <pc:picChg chg="del">
          <ac:chgData name="Josia Kwantes" userId="88d5fb94-1dca-477b-8d1b-b8732ddb9bfe" providerId="ADAL" clId="{268D48F5-515E-46F2-93AA-629A618BF63B}" dt="2019-09-26T12:06:51.714" v="25" actId="478"/>
          <ac:picMkLst>
            <pc:docMk/>
            <pc:sldMk cId="3365517619" sldId="267"/>
            <ac:picMk id="4" creationId="{00000000-0000-0000-0000-000000000000}"/>
          </ac:picMkLst>
        </pc:picChg>
        <pc:picChg chg="add mod">
          <ac:chgData name="Josia Kwantes" userId="88d5fb94-1dca-477b-8d1b-b8732ddb9bfe" providerId="ADAL" clId="{268D48F5-515E-46F2-93AA-629A618BF63B}" dt="2019-09-26T12:06:53.837" v="27" actId="1076"/>
          <ac:picMkLst>
            <pc:docMk/>
            <pc:sldMk cId="3365517619" sldId="267"/>
            <ac:picMk id="6" creationId="{9E792C41-3D64-4BDE-8B59-7E4D53C2D173}"/>
          </ac:picMkLst>
        </pc:picChg>
      </pc:sldChg>
      <pc:sldChg chg="addSp delSp modSp">
        <pc:chgData name="Josia Kwantes" userId="88d5fb94-1dca-477b-8d1b-b8732ddb9bfe" providerId="ADAL" clId="{268D48F5-515E-46F2-93AA-629A618BF63B}" dt="2019-09-26T12:06:38.053" v="19" actId="1076"/>
        <pc:sldMkLst>
          <pc:docMk/>
          <pc:sldMk cId="906533701" sldId="268"/>
        </pc:sldMkLst>
        <pc:spChg chg="mod">
          <ac:chgData name="Josia Kwantes" userId="88d5fb94-1dca-477b-8d1b-b8732ddb9bfe" providerId="ADAL" clId="{268D48F5-515E-46F2-93AA-629A618BF63B}" dt="2019-09-26T12:06:27.029" v="15" actId="1076"/>
          <ac:spMkLst>
            <pc:docMk/>
            <pc:sldMk cId="906533701" sldId="268"/>
            <ac:spMk id="2" creationId="{00000000-0000-0000-0000-000000000000}"/>
          </ac:spMkLst>
        </pc:spChg>
        <pc:spChg chg="mod">
          <ac:chgData name="Josia Kwantes" userId="88d5fb94-1dca-477b-8d1b-b8732ddb9bfe" providerId="ADAL" clId="{268D48F5-515E-46F2-93AA-629A618BF63B}" dt="2019-09-26T12:06:30.125" v="16" actId="1076"/>
          <ac:spMkLst>
            <pc:docMk/>
            <pc:sldMk cId="906533701" sldId="268"/>
            <ac:spMk id="3" creationId="{00000000-0000-0000-0000-000000000000}"/>
          </ac:spMkLst>
        </pc:spChg>
        <pc:graphicFrameChg chg="mod">
          <ac:chgData name="Josia Kwantes" userId="88d5fb94-1dca-477b-8d1b-b8732ddb9bfe" providerId="ADAL" clId="{268D48F5-515E-46F2-93AA-629A618BF63B}" dt="2019-09-26T12:06:31.934" v="17" actId="1076"/>
          <ac:graphicFrameMkLst>
            <pc:docMk/>
            <pc:sldMk cId="906533701" sldId="268"/>
            <ac:graphicFrameMk id="5" creationId="{C2401AA3-633D-40EF-B49A-ADE3D23358BF}"/>
          </ac:graphicFrameMkLst>
        </pc:graphicFrameChg>
        <pc:picChg chg="del">
          <ac:chgData name="Josia Kwantes" userId="88d5fb94-1dca-477b-8d1b-b8732ddb9bfe" providerId="ADAL" clId="{268D48F5-515E-46F2-93AA-629A618BF63B}" dt="2019-09-26T12:06:20.787" v="13" actId="478"/>
          <ac:picMkLst>
            <pc:docMk/>
            <pc:sldMk cId="906533701" sldId="268"/>
            <ac:picMk id="4" creationId="{00000000-0000-0000-0000-000000000000}"/>
          </ac:picMkLst>
        </pc:picChg>
        <pc:picChg chg="add mod">
          <ac:chgData name="Josia Kwantes" userId="88d5fb94-1dca-477b-8d1b-b8732ddb9bfe" providerId="ADAL" clId="{268D48F5-515E-46F2-93AA-629A618BF63B}" dt="2019-09-26T12:06:38.053" v="19" actId="1076"/>
          <ac:picMkLst>
            <pc:docMk/>
            <pc:sldMk cId="906533701" sldId="268"/>
            <ac:picMk id="6" creationId="{9B1A5C95-466C-45DD-A873-78488A67AF37}"/>
          </ac:picMkLst>
        </pc:picChg>
      </pc:sldChg>
      <pc:sldChg chg="addSp delSp modSp">
        <pc:chgData name="Josia Kwantes" userId="88d5fb94-1dca-477b-8d1b-b8732ddb9bfe" providerId="ADAL" clId="{268D48F5-515E-46F2-93AA-629A618BF63B}" dt="2019-09-26T12:06:44.757" v="22" actId="1076"/>
        <pc:sldMkLst>
          <pc:docMk/>
          <pc:sldMk cId="3788790361" sldId="269"/>
        </pc:sldMkLst>
        <pc:picChg chg="del">
          <ac:chgData name="Josia Kwantes" userId="88d5fb94-1dca-477b-8d1b-b8732ddb9bfe" providerId="ADAL" clId="{268D48F5-515E-46F2-93AA-629A618BF63B}" dt="2019-09-26T12:06:41.153" v="20" actId="478"/>
          <ac:picMkLst>
            <pc:docMk/>
            <pc:sldMk cId="3788790361" sldId="269"/>
            <ac:picMk id="4" creationId="{00000000-0000-0000-0000-000000000000}"/>
          </ac:picMkLst>
        </pc:picChg>
        <pc:picChg chg="add mod">
          <ac:chgData name="Josia Kwantes" userId="88d5fb94-1dca-477b-8d1b-b8732ddb9bfe" providerId="ADAL" clId="{268D48F5-515E-46F2-93AA-629A618BF63B}" dt="2019-09-26T12:06:44.757" v="22" actId="1076"/>
          <ac:picMkLst>
            <pc:docMk/>
            <pc:sldMk cId="3788790361" sldId="269"/>
            <ac:picMk id="5" creationId="{52F81047-4532-426B-AEAF-67426B6F733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21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9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44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94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6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42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46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75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68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67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81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9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3999" y="2919458"/>
            <a:ext cx="9144000" cy="1655762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rgbClr val="92D050"/>
                </a:solidFill>
              </a:rPr>
              <a:t>Hoe gaan wij op De Zoeker met elkaar om?</a:t>
            </a:r>
          </a:p>
        </p:txBody>
      </p:sp>
      <p:pic>
        <p:nvPicPr>
          <p:cNvPr id="1026" name="Picture 2" descr="Afbeeldingsresultaat voor De Zoeker Zaandij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715" y="743289"/>
            <a:ext cx="8768568" cy="145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Kanjertraining">
            <a:extLst>
              <a:ext uri="{FF2B5EF4-FFF2-40B4-BE49-F238E27FC236}">
                <a16:creationId xmlns:a16="http://schemas.microsoft.com/office/drawing/2014/main" id="{C77C95B0-C8F4-45BD-AEAB-A4C4281B1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0007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82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30278" y="0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chemeClr val="accent2">
                    <a:lumMod val="75000"/>
                  </a:schemeClr>
                </a:solidFill>
              </a:rPr>
              <a:t>Zo gedragen wij ons</a:t>
            </a:r>
          </a:p>
        </p:txBody>
      </p:sp>
      <p:pic>
        <p:nvPicPr>
          <p:cNvPr id="2050" name="Picture 2" descr="Afbeeldingsresultaat voor posters kanjertraining groep 1/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871" y="1103067"/>
            <a:ext cx="4999703" cy="559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18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chemeClr val="accent1">
                    <a:lumMod val="75000"/>
                  </a:schemeClr>
                </a:solidFill>
              </a:rPr>
              <a:t>Zo lossen wij dingen op</a:t>
            </a:r>
          </a:p>
        </p:txBody>
      </p:sp>
      <p:pic>
        <p:nvPicPr>
          <p:cNvPr id="3074" name="Picture 2" descr="Pestposter Onderbou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284" y="835939"/>
            <a:ext cx="7551174" cy="602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1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10914" y="352244"/>
            <a:ext cx="4970171" cy="1103067"/>
          </a:xfrm>
        </p:spPr>
        <p:txBody>
          <a:bodyPr>
            <a:noAutofit/>
          </a:bodyPr>
          <a:lstStyle/>
          <a:p>
            <a:r>
              <a:rPr lang="nl-NL" sz="4800" dirty="0">
                <a:solidFill>
                  <a:srgbClr val="00B050"/>
                </a:solidFill>
              </a:rPr>
              <a:t>Wat is pesten?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29898" y="1844104"/>
            <a:ext cx="5220928" cy="2622438"/>
          </a:xfrm>
        </p:spPr>
        <p:txBody>
          <a:bodyPr/>
          <a:lstStyle/>
          <a:p>
            <a:r>
              <a:rPr lang="nl-NL" dirty="0">
                <a:solidFill>
                  <a:srgbClr val="92D050"/>
                </a:solidFill>
              </a:rPr>
              <a:t>Het is voor jou geen grapje meer</a:t>
            </a:r>
          </a:p>
          <a:p>
            <a:r>
              <a:rPr lang="nl-NL" dirty="0">
                <a:solidFill>
                  <a:srgbClr val="92D050"/>
                </a:solidFill>
              </a:rPr>
              <a:t>Het maakt je/de ander verdrietig</a:t>
            </a:r>
          </a:p>
          <a:p>
            <a:r>
              <a:rPr lang="nl-NL" dirty="0">
                <a:solidFill>
                  <a:srgbClr val="92D050"/>
                </a:solidFill>
              </a:rPr>
              <a:t>Het gebeurt steeds weer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55335"/>
            <a:ext cx="12192000" cy="200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3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65526" y="0"/>
            <a:ext cx="8346558" cy="1103067"/>
          </a:xfrm>
        </p:spPr>
        <p:txBody>
          <a:bodyPr>
            <a:noAutofit/>
          </a:bodyPr>
          <a:lstStyle/>
          <a:p>
            <a:r>
              <a:rPr lang="nl-NL" sz="4800" dirty="0">
                <a:solidFill>
                  <a:srgbClr val="00B050"/>
                </a:solidFill>
              </a:rPr>
              <a:t>Wat is fysiek of verbaal geweld?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79916" y="1103067"/>
            <a:ext cx="8346558" cy="785882"/>
          </a:xfrm>
        </p:spPr>
        <p:txBody>
          <a:bodyPr>
            <a:normAutofit lnSpcReduction="10000"/>
          </a:bodyPr>
          <a:lstStyle/>
          <a:p>
            <a:r>
              <a:rPr lang="nl-NL" dirty="0">
                <a:solidFill>
                  <a:srgbClr val="92D050"/>
                </a:solidFill>
              </a:rPr>
              <a:t>Het is bedoeld om iemand te kwetsen of pijn te doen. Bijvoorbeeld: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C2401AA3-633D-40EF-B49A-ADE3D2335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917988"/>
              </p:ext>
            </p:extLst>
          </p:nvPr>
        </p:nvGraphicFramePr>
        <p:xfrm>
          <a:off x="1711293" y="1985771"/>
          <a:ext cx="8683804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41902">
                  <a:extLst>
                    <a:ext uri="{9D8B030D-6E8A-4147-A177-3AD203B41FA5}">
                      <a16:colId xmlns:a16="http://schemas.microsoft.com/office/drawing/2014/main" val="2284492635"/>
                    </a:ext>
                  </a:extLst>
                </a:gridCol>
                <a:gridCol w="4341902">
                  <a:extLst>
                    <a:ext uri="{9D8B030D-6E8A-4147-A177-3AD203B41FA5}">
                      <a16:colId xmlns:a16="http://schemas.microsoft.com/office/drawing/2014/main" val="2194123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Fysiek geweld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Verbaal</a:t>
                      </a:r>
                      <a:r>
                        <a:rPr lang="nl-NL" baseline="0" dirty="0"/>
                        <a:t> geweld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77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Slaan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Schelden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3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Schoppen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Ruzie</a:t>
                      </a:r>
                      <a:r>
                        <a:rPr lang="nl-NL" baseline="0" dirty="0"/>
                        <a:t> maken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2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Vastpakken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Negeren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05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Gericht gooien met voorwerpen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Woorden gebruiken</a:t>
                      </a:r>
                      <a:r>
                        <a:rPr lang="nl-NL" baseline="0" dirty="0"/>
                        <a:t> om iemand te kwetsen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057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Spugen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Bedreigen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635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Bijten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Verdenken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662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Krabben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Kleineren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226385"/>
                  </a:ext>
                </a:extLst>
              </a:tr>
            </a:tbl>
          </a:graphicData>
        </a:graphic>
      </p:graphicFrame>
      <p:pic>
        <p:nvPicPr>
          <p:cNvPr id="6" name="Picture 2" descr="Afbeeldingsresultaat voor Kanjertraining">
            <a:extLst>
              <a:ext uri="{FF2B5EF4-FFF2-40B4-BE49-F238E27FC236}">
                <a16:creationId xmlns:a16="http://schemas.microsoft.com/office/drawing/2014/main" id="{9B1A5C95-466C-45DD-A873-78488A67A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3660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53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2244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rgbClr val="00B050"/>
                </a:solidFill>
              </a:rPr>
              <a:t>Het verschil tussen stoeien en vechten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5153" y="1844104"/>
            <a:ext cx="9803219" cy="3270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92D050"/>
                </a:solidFill>
              </a:rPr>
              <a:t>Stoeien heeft niet de bedoeling om een ander pijn te doen. Er wordt vaak bij gelachen en wanneer het stoeien klaar is wordt er vaak samen een ander spel gespeeld.</a:t>
            </a:r>
          </a:p>
          <a:p>
            <a:pPr marL="0" indent="0">
              <a:buNone/>
            </a:pPr>
            <a:endParaRPr lang="nl-NL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92D050"/>
                </a:solidFill>
              </a:rPr>
              <a:t>Vechten is bedoeld om een ander kwaad/pijn te doen en de dader weet dat hij iemand pijn gaat doen. Hierna wordt er niet meer samen gespeeld.</a:t>
            </a:r>
          </a:p>
        </p:txBody>
      </p:sp>
      <p:pic>
        <p:nvPicPr>
          <p:cNvPr id="5" name="Picture 2" descr="Afbeeldingsresultaat voor Kanjertraining">
            <a:extLst>
              <a:ext uri="{FF2B5EF4-FFF2-40B4-BE49-F238E27FC236}">
                <a16:creationId xmlns:a16="http://schemas.microsoft.com/office/drawing/2014/main" id="{52F81047-4532-426B-AEAF-67426B6F7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7294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90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2244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rgbClr val="00B050"/>
                </a:solidFill>
              </a:rPr>
              <a:t>Als het toch mis gaat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10914" y="1844104"/>
            <a:ext cx="4570927" cy="2622438"/>
          </a:xfrm>
        </p:spPr>
        <p:txBody>
          <a:bodyPr/>
          <a:lstStyle/>
          <a:p>
            <a:r>
              <a:rPr lang="nl-NL" dirty="0">
                <a:solidFill>
                  <a:srgbClr val="92D050"/>
                </a:solidFill>
              </a:rPr>
              <a:t>Praten met de juf</a:t>
            </a:r>
          </a:p>
          <a:p>
            <a:r>
              <a:rPr lang="nl-NL" dirty="0">
                <a:solidFill>
                  <a:srgbClr val="92D050"/>
                </a:solidFill>
              </a:rPr>
              <a:t>Praten met papa en mama</a:t>
            </a:r>
          </a:p>
          <a:p>
            <a:r>
              <a:rPr lang="nl-NL" dirty="0">
                <a:solidFill>
                  <a:srgbClr val="92D050"/>
                </a:solidFill>
              </a:rPr>
              <a:t>Praten met de directeur</a:t>
            </a:r>
          </a:p>
        </p:txBody>
      </p:sp>
      <p:pic>
        <p:nvPicPr>
          <p:cNvPr id="5" name="Picture 2" descr="Afbeeldingsresultaat voor Kanjertraining">
            <a:extLst>
              <a:ext uri="{FF2B5EF4-FFF2-40B4-BE49-F238E27FC236}">
                <a16:creationId xmlns:a16="http://schemas.microsoft.com/office/drawing/2014/main" id="{2361FF66-F85D-418D-91EB-769B09B19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0007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44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2244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rgbClr val="00B050"/>
                </a:solidFill>
              </a:rPr>
              <a:t>Vertrouwenspersoon – juf Karin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10914" y="1844104"/>
            <a:ext cx="4972647" cy="2622438"/>
          </a:xfrm>
        </p:spPr>
        <p:txBody>
          <a:bodyPr/>
          <a:lstStyle/>
          <a:p>
            <a:r>
              <a:rPr lang="nl-NL" dirty="0">
                <a:solidFill>
                  <a:srgbClr val="92D050"/>
                </a:solidFill>
              </a:rPr>
              <a:t>Wanneer kun je hier naar toe?</a:t>
            </a:r>
          </a:p>
          <a:p>
            <a:r>
              <a:rPr lang="nl-NL" dirty="0">
                <a:solidFill>
                  <a:srgbClr val="92D050"/>
                </a:solidFill>
              </a:rPr>
              <a:t>Brievenbus</a:t>
            </a:r>
          </a:p>
        </p:txBody>
      </p:sp>
      <p:pic>
        <p:nvPicPr>
          <p:cNvPr id="1026" name="Picture 2" descr="Karin van Gelde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31" y="1609042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Kanjertraining">
            <a:extLst>
              <a:ext uri="{FF2B5EF4-FFF2-40B4-BE49-F238E27FC236}">
                <a16:creationId xmlns:a16="http://schemas.microsoft.com/office/drawing/2014/main" id="{9E792C41-3D64-4BDE-8B59-7E4D53C2D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5335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5176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566403D6C84284FE0E2C2C0292D5" ma:contentTypeVersion="" ma:contentTypeDescription="Een nieuw document maken." ma:contentTypeScope="" ma:versionID="4636590c25c9a2c1f5d5ce067ee0d562">
  <xsd:schema xmlns:xsd="http://www.w3.org/2001/XMLSchema" xmlns:xs="http://www.w3.org/2001/XMLSchema" xmlns:p="http://schemas.microsoft.com/office/2006/metadata/properties" xmlns:ns2="2D6E0937-05BD-4AED-B3A6-D11E984A29E5" xmlns:ns3="2d6e0937-05bd-4aed-b3a6-d11e984a29e5" xmlns:ns4="f45c6398-5205-442a-8e26-bd17e7679f97" targetNamespace="http://schemas.microsoft.com/office/2006/metadata/properties" ma:root="true" ma:fieldsID="ad618a32f21c75a82de7df6b0fd6afd8" ns2:_="" ns3:_="" ns4:_="">
    <xsd:import namespace="2D6E0937-05BD-4AED-B3A6-D11E984A29E5"/>
    <xsd:import namespace="2d6e0937-05bd-4aed-b3a6-d11e984a29e5"/>
    <xsd:import namespace="f45c6398-5205-442a-8e26-bd17e7679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oelgroepen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E0937-05BD-4AED-B3A6-D11E984A29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oelgroepen" ma:index="10" nillable="true" ma:displayName="Doelgroepen" ma:internalName="Doelgroepen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e0937-05bd-4aed-b3a6-d11e984a29e5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c6398-5205-442a-8e26-bd17e7679f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elgroepen xmlns="2D6E0937-05BD-4AED-B3A6-D11E984A29E5" xsi:nil="true"/>
    <SharedWithUsers xmlns="f45c6398-5205-442a-8e26-bd17e7679f97">
      <UserInfo>
        <DisplayName>Cees Hoek</DisplayName>
        <AccountId>157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50A219-2290-4AC0-8B0B-26258EF774E7}"/>
</file>

<file path=customXml/itemProps2.xml><?xml version="1.0" encoding="utf-8"?>
<ds:datastoreItem xmlns:ds="http://schemas.openxmlformats.org/officeDocument/2006/customXml" ds:itemID="{14595F67-BFF3-4BD6-A1AC-1964E738A161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f45c6398-5205-442a-8e26-bd17e7679f97"/>
    <ds:schemaRef ds:uri="2d6e0937-05bd-4aed-b3a6-d11e984a29e5"/>
    <ds:schemaRef ds:uri="2D6E0937-05BD-4AED-B3A6-D11E984A29E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DD8F3B-5827-4238-9CE9-620BF86ACE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187</Words>
  <Application>Microsoft Office PowerPoint</Application>
  <PresentationFormat>Breedbeeld</PresentationFormat>
  <Paragraphs>36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Zo gedragen wij ons</vt:lpstr>
      <vt:lpstr>Zo lossen wij dingen op</vt:lpstr>
      <vt:lpstr>Wat is pesten?</vt:lpstr>
      <vt:lpstr>Wat is fysiek of verbaal geweld?</vt:lpstr>
      <vt:lpstr>Het verschil tussen stoeien en vechten</vt:lpstr>
      <vt:lpstr>Als het toch mis gaat</vt:lpstr>
      <vt:lpstr>Vertrouwenspersoon – juf Karin </vt:lpstr>
    </vt:vector>
  </TitlesOfParts>
  <Company>Zaan Primair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Zoeker</dc:title>
  <dc:creator>Josia Kwantes</dc:creator>
  <cp:lastModifiedBy>Josia Kwantes</cp:lastModifiedBy>
  <cp:revision>13</cp:revision>
  <dcterms:created xsi:type="dcterms:W3CDTF">2017-09-19T14:07:10Z</dcterms:created>
  <dcterms:modified xsi:type="dcterms:W3CDTF">2019-09-26T12:06:55Z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0x010100B5EE566403D6C84284FE0E2C2C0292D5</vt:lpwstr>
  </property>
  <property fmtid="{D5CDD505-2E9C-101B-9397-08002B2CF9AE}" pid="3" name="Order">
    <vt:r8>1263000</vt:r8>
  </property>
  <property fmtid="{D5CDD505-2E9C-101B-9397-08002B2CF9AE}" pid="4" name="AuthorIds_UIVersion_1024">
    <vt:lpwstr>27</vt:lpwstr>
  </property>
  <property fmtid="{D5CDD505-2E9C-101B-9397-08002B2CF9AE}" pid="5" name="AuthorIds_UIVersion_1536">
    <vt:lpwstr>27</vt:lpwstr>
  </property>
</Properties>
</file>