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4" r:id="rId6"/>
    <p:sldId id="267" r:id="rId7"/>
    <p:sldId id="258" r:id="rId8"/>
    <p:sldId id="272" r:id="rId9"/>
    <p:sldId id="275" r:id="rId10"/>
    <p:sldId id="260" r:id="rId11"/>
    <p:sldId id="261" r:id="rId12"/>
    <p:sldId id="263" r:id="rId13"/>
    <p:sldId id="266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02B3C188-CF0F-4A28-9E49-FCF3528FB982}">
          <p14:sldIdLst>
            <p14:sldId id="256"/>
            <p14:sldId id="264"/>
            <p14:sldId id="267"/>
            <p14:sldId id="258"/>
            <p14:sldId id="272"/>
            <p14:sldId id="275"/>
            <p14:sldId id="260"/>
            <p14:sldId id="261"/>
            <p14:sldId id="263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1D565B-640B-4FBE-ABE6-95303B3183DF}" v="1408" dt="2019-09-25T13:34:40.719"/>
    <p1510:client id="{A474BC43-FD52-4FD4-A60C-CEBC60341CDB}" v="383" dt="2019-09-26T12:04:12.7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jolein Floris" userId="96a6a797-b77b-47a0-9aa3-6416b2b2821c" providerId="ADAL" clId="{89489301-6886-40DE-86FB-63AA5C8BCF96}"/>
  </pc:docChgLst>
  <pc:docChgLst>
    <pc:chgData name="Josia Kwantes" userId="88d5fb94-1dca-477b-8d1b-b8732ddb9bfe" providerId="ADAL" clId="{B7A3D0F9-AC38-49B9-BFD0-09C72462F0C1}"/>
    <pc:docChg chg="custSel addSld delSld modSld">
      <pc:chgData name="Josia Kwantes" userId="88d5fb94-1dca-477b-8d1b-b8732ddb9bfe" providerId="ADAL" clId="{B7A3D0F9-AC38-49B9-BFD0-09C72462F0C1}" dt="2019-08-30T12:29:38.174" v="134" actId="1076"/>
      <pc:docMkLst>
        <pc:docMk/>
      </pc:docMkLst>
      <pc:sldChg chg="modSp">
        <pc:chgData name="Josia Kwantes" userId="88d5fb94-1dca-477b-8d1b-b8732ddb9bfe" providerId="ADAL" clId="{B7A3D0F9-AC38-49B9-BFD0-09C72462F0C1}" dt="2019-08-30T11:12:04.926" v="43" actId="20577"/>
        <pc:sldMkLst>
          <pc:docMk/>
          <pc:sldMk cId="3071650662" sldId="258"/>
        </pc:sldMkLst>
        <pc:spChg chg="mod">
          <ac:chgData name="Josia Kwantes" userId="88d5fb94-1dca-477b-8d1b-b8732ddb9bfe" providerId="ADAL" clId="{B7A3D0F9-AC38-49B9-BFD0-09C72462F0C1}" dt="2019-08-30T11:12:04.926" v="43" actId="20577"/>
          <ac:spMkLst>
            <pc:docMk/>
            <pc:sldMk cId="3071650662" sldId="258"/>
            <ac:spMk id="4" creationId="{00000000-0000-0000-0000-000000000000}"/>
          </ac:spMkLst>
        </pc:spChg>
      </pc:sldChg>
    </pc:docChg>
  </pc:docChgLst>
  <pc:docChgLst>
    <pc:chgData name="Josia Kwantes" userId="88d5fb94-1dca-477b-8d1b-b8732ddb9bfe" providerId="ADAL" clId="{A474BC43-FD52-4FD4-A60C-CEBC60341CDB}"/>
    <pc:docChg chg="undo custSel addSld delSld modSld sldOrd delSection modSection">
      <pc:chgData name="Josia Kwantes" userId="88d5fb94-1dca-477b-8d1b-b8732ddb9bfe" providerId="ADAL" clId="{A474BC43-FD52-4FD4-A60C-CEBC60341CDB}" dt="2019-09-26T12:04:12.760" v="382" actId="18676"/>
      <pc:docMkLst>
        <pc:docMk/>
      </pc:docMkLst>
      <pc:sldChg chg="modSp">
        <pc:chgData name="Josia Kwantes" userId="88d5fb94-1dca-477b-8d1b-b8732ddb9bfe" providerId="ADAL" clId="{A474BC43-FD52-4FD4-A60C-CEBC60341CDB}" dt="2019-09-26T12:01:29.782" v="211" actId="6549"/>
        <pc:sldMkLst>
          <pc:docMk/>
          <pc:sldMk cId="3071650662" sldId="258"/>
        </pc:sldMkLst>
        <pc:spChg chg="mod">
          <ac:chgData name="Josia Kwantes" userId="88d5fb94-1dca-477b-8d1b-b8732ddb9bfe" providerId="ADAL" clId="{A474BC43-FD52-4FD4-A60C-CEBC60341CDB}" dt="2019-09-26T12:01:29.782" v="211" actId="6549"/>
          <ac:spMkLst>
            <pc:docMk/>
            <pc:sldMk cId="3071650662" sldId="258"/>
            <ac:spMk id="4" creationId="{00000000-0000-0000-0000-000000000000}"/>
          </ac:spMkLst>
        </pc:spChg>
      </pc:sldChg>
      <pc:sldChg chg="modSp modAnim">
        <pc:chgData name="Josia Kwantes" userId="88d5fb94-1dca-477b-8d1b-b8732ddb9bfe" providerId="ADAL" clId="{A474BC43-FD52-4FD4-A60C-CEBC60341CDB}" dt="2019-09-26T11:59:46.315" v="122" actId="20577"/>
        <pc:sldMkLst>
          <pc:docMk/>
          <pc:sldMk cId="1407486609" sldId="261"/>
        </pc:sldMkLst>
        <pc:spChg chg="mod">
          <ac:chgData name="Josia Kwantes" userId="88d5fb94-1dca-477b-8d1b-b8732ddb9bfe" providerId="ADAL" clId="{A474BC43-FD52-4FD4-A60C-CEBC60341CDB}" dt="2019-09-26T11:59:46.315" v="122" actId="20577"/>
          <ac:spMkLst>
            <pc:docMk/>
            <pc:sldMk cId="1407486609" sldId="261"/>
            <ac:spMk id="3" creationId="{00000000-0000-0000-0000-000000000000}"/>
          </ac:spMkLst>
        </pc:spChg>
      </pc:sldChg>
      <pc:sldChg chg="modSp modAnim">
        <pc:chgData name="Josia Kwantes" userId="88d5fb94-1dca-477b-8d1b-b8732ddb9bfe" providerId="ADAL" clId="{A474BC43-FD52-4FD4-A60C-CEBC60341CDB}" dt="2019-09-26T12:00:38.369" v="206" actId="20577"/>
        <pc:sldMkLst>
          <pc:docMk/>
          <pc:sldMk cId="50637529" sldId="263"/>
        </pc:sldMkLst>
        <pc:spChg chg="mod">
          <ac:chgData name="Josia Kwantes" userId="88d5fb94-1dca-477b-8d1b-b8732ddb9bfe" providerId="ADAL" clId="{A474BC43-FD52-4FD4-A60C-CEBC60341CDB}" dt="2019-09-26T12:00:38.369" v="206" actId="20577"/>
          <ac:spMkLst>
            <pc:docMk/>
            <pc:sldMk cId="50637529" sldId="263"/>
            <ac:spMk id="3" creationId="{00000000-0000-0000-0000-000000000000}"/>
          </ac:spMkLst>
        </pc:spChg>
      </pc:sldChg>
      <pc:sldChg chg="addSp delSp modSp">
        <pc:chgData name="Josia Kwantes" userId="88d5fb94-1dca-477b-8d1b-b8732ddb9bfe" providerId="ADAL" clId="{A474BC43-FD52-4FD4-A60C-CEBC60341CDB}" dt="2019-09-26T12:04:07.192" v="381" actId="1076"/>
        <pc:sldMkLst>
          <pc:docMk/>
          <pc:sldMk cId="75639060" sldId="266"/>
        </pc:sldMkLst>
        <pc:spChg chg="mod">
          <ac:chgData name="Josia Kwantes" userId="88d5fb94-1dca-477b-8d1b-b8732ddb9bfe" providerId="ADAL" clId="{A474BC43-FD52-4FD4-A60C-CEBC60341CDB}" dt="2019-09-26T12:04:07.192" v="381" actId="1076"/>
          <ac:spMkLst>
            <pc:docMk/>
            <pc:sldMk cId="75639060" sldId="266"/>
            <ac:spMk id="3" creationId="{00000000-0000-0000-0000-000000000000}"/>
          </ac:spMkLst>
        </pc:spChg>
        <pc:picChg chg="del">
          <ac:chgData name="Josia Kwantes" userId="88d5fb94-1dca-477b-8d1b-b8732ddb9bfe" providerId="ADAL" clId="{A474BC43-FD52-4FD4-A60C-CEBC60341CDB}" dt="2019-09-26T12:02:46.107" v="279" actId="478"/>
          <ac:picMkLst>
            <pc:docMk/>
            <pc:sldMk cId="75639060" sldId="266"/>
            <ac:picMk id="4" creationId="{00000000-0000-0000-0000-000000000000}"/>
          </ac:picMkLst>
        </pc:picChg>
        <pc:picChg chg="add mod">
          <ac:chgData name="Josia Kwantes" userId="88d5fb94-1dca-477b-8d1b-b8732ddb9bfe" providerId="ADAL" clId="{A474BC43-FD52-4FD4-A60C-CEBC60341CDB}" dt="2019-09-26T12:02:50.940" v="281" actId="1076"/>
          <ac:picMkLst>
            <pc:docMk/>
            <pc:sldMk cId="75639060" sldId="266"/>
            <ac:picMk id="6" creationId="{27A800CB-A1A9-45DD-A613-464F90874EC0}"/>
          </ac:picMkLst>
        </pc:picChg>
        <pc:picChg chg="mod">
          <ac:chgData name="Josia Kwantes" userId="88d5fb94-1dca-477b-8d1b-b8732ddb9bfe" providerId="ADAL" clId="{A474BC43-FD52-4FD4-A60C-CEBC60341CDB}" dt="2019-09-26T12:02:55.921" v="283" actId="14100"/>
          <ac:picMkLst>
            <pc:docMk/>
            <pc:sldMk cId="75639060" sldId="266"/>
            <ac:picMk id="1026" creationId="{00000000-0000-0000-0000-000000000000}"/>
          </ac:picMkLst>
        </pc:picChg>
      </pc:sldChg>
      <pc:sldChg chg="add del">
        <pc:chgData name="Josia Kwantes" userId="88d5fb94-1dca-477b-8d1b-b8732ddb9bfe" providerId="ADAL" clId="{A474BC43-FD52-4FD4-A60C-CEBC60341CDB}" dt="2019-09-26T11:58:20.199" v="2" actId="2696"/>
        <pc:sldMkLst>
          <pc:docMk/>
          <pc:sldMk cId="1744028214" sldId="270"/>
        </pc:sldMkLst>
      </pc:sldChg>
      <pc:sldChg chg="del">
        <pc:chgData name="Josia Kwantes" userId="88d5fb94-1dca-477b-8d1b-b8732ddb9bfe" providerId="ADAL" clId="{A474BC43-FD52-4FD4-A60C-CEBC60341CDB}" dt="2019-09-26T12:00:46.934" v="207" actId="2696"/>
        <pc:sldMkLst>
          <pc:docMk/>
          <pc:sldMk cId="2856637600" sldId="271"/>
        </pc:sldMkLst>
      </pc:sldChg>
      <pc:sldChg chg="modSp ord">
        <pc:chgData name="Josia Kwantes" userId="88d5fb94-1dca-477b-8d1b-b8732ddb9bfe" providerId="ADAL" clId="{A474BC43-FD52-4FD4-A60C-CEBC60341CDB}" dt="2019-09-26T12:01:21.928" v="210" actId="20577"/>
        <pc:sldMkLst>
          <pc:docMk/>
          <pc:sldMk cId="704445592" sldId="272"/>
        </pc:sldMkLst>
        <pc:spChg chg="mod">
          <ac:chgData name="Josia Kwantes" userId="88d5fb94-1dca-477b-8d1b-b8732ddb9bfe" providerId="ADAL" clId="{A474BC43-FD52-4FD4-A60C-CEBC60341CDB}" dt="2019-09-26T12:01:21.928" v="210" actId="20577"/>
          <ac:spMkLst>
            <pc:docMk/>
            <pc:sldMk cId="704445592" sldId="272"/>
            <ac:spMk id="3" creationId="{00000000-0000-0000-0000-000000000000}"/>
          </ac:spMkLst>
        </pc:spChg>
      </pc:sldChg>
      <pc:sldChg chg="del">
        <pc:chgData name="Josia Kwantes" userId="88d5fb94-1dca-477b-8d1b-b8732ddb9bfe" providerId="ADAL" clId="{A474BC43-FD52-4FD4-A60C-CEBC60341CDB}" dt="2019-09-26T12:00:56.236" v="208" actId="2696"/>
        <pc:sldMkLst>
          <pc:docMk/>
          <pc:sldMk cId="442400052" sldId="274"/>
        </pc:sldMkLst>
      </pc:sldChg>
    </pc:docChg>
  </pc:docChgLst>
  <pc:docChgLst>
    <pc:chgData name="Josia Kwantes" userId="88d5fb94-1dca-477b-8d1b-b8732ddb9bfe" providerId="ADAL" clId="{6E1D565B-640B-4FBE-ABE6-95303B3183DF}"/>
    <pc:docChg chg="undo custSel mod addSld delSld modSld sldOrd modSection">
      <pc:chgData name="Josia Kwantes" userId="88d5fb94-1dca-477b-8d1b-b8732ddb9bfe" providerId="ADAL" clId="{6E1D565B-640B-4FBE-ABE6-95303B3183DF}" dt="2019-09-25T13:34:40.719" v="1401" actId="2696"/>
      <pc:docMkLst>
        <pc:docMk/>
      </pc:docMkLst>
      <pc:sldChg chg="addSp delSp modSp">
        <pc:chgData name="Josia Kwantes" userId="88d5fb94-1dca-477b-8d1b-b8732ddb9bfe" providerId="ADAL" clId="{6E1D565B-640B-4FBE-ABE6-95303B3183DF}" dt="2019-09-25T13:33:46.672" v="1389" actId="20577"/>
        <pc:sldMkLst>
          <pc:docMk/>
          <pc:sldMk cId="2261823617" sldId="256"/>
        </pc:sldMkLst>
        <pc:spChg chg="mod">
          <ac:chgData name="Josia Kwantes" userId="88d5fb94-1dca-477b-8d1b-b8732ddb9bfe" providerId="ADAL" clId="{6E1D565B-640B-4FBE-ABE6-95303B3183DF}" dt="2019-09-25T13:33:46.672" v="1389" actId="20577"/>
          <ac:spMkLst>
            <pc:docMk/>
            <pc:sldMk cId="2261823617" sldId="256"/>
            <ac:spMk id="3" creationId="{00000000-0000-0000-0000-000000000000}"/>
          </ac:spMkLst>
        </pc:spChg>
        <pc:picChg chg="del mod">
          <ac:chgData name="Josia Kwantes" userId="88d5fb94-1dca-477b-8d1b-b8732ddb9bfe" providerId="ADAL" clId="{6E1D565B-640B-4FBE-ABE6-95303B3183DF}" dt="2019-09-25T12:17:34.806" v="891" actId="478"/>
          <ac:picMkLst>
            <pc:docMk/>
            <pc:sldMk cId="2261823617" sldId="256"/>
            <ac:picMk id="5" creationId="{00000000-0000-0000-0000-000000000000}"/>
          </ac:picMkLst>
        </pc:picChg>
        <pc:picChg chg="add">
          <ac:chgData name="Josia Kwantes" userId="88d5fb94-1dca-477b-8d1b-b8732ddb9bfe" providerId="ADAL" clId="{6E1D565B-640B-4FBE-ABE6-95303B3183DF}" dt="2019-09-25T12:17:35.115" v="892"/>
          <ac:picMkLst>
            <pc:docMk/>
            <pc:sldMk cId="2261823617" sldId="256"/>
            <ac:picMk id="6" creationId="{1349D9B0-E15E-462B-9777-8E79A7243B02}"/>
          </ac:picMkLst>
        </pc:picChg>
      </pc:sldChg>
      <pc:sldChg chg="modSp del">
        <pc:chgData name="Josia Kwantes" userId="88d5fb94-1dca-477b-8d1b-b8732ddb9bfe" providerId="ADAL" clId="{6E1D565B-640B-4FBE-ABE6-95303B3183DF}" dt="2019-09-25T12:07:00.936" v="397" actId="2696"/>
        <pc:sldMkLst>
          <pc:docMk/>
          <pc:sldMk cId="3101331851" sldId="257"/>
        </pc:sldMkLst>
        <pc:spChg chg="mod">
          <ac:chgData name="Josia Kwantes" userId="88d5fb94-1dca-477b-8d1b-b8732ddb9bfe" providerId="ADAL" clId="{6E1D565B-640B-4FBE-ABE6-95303B3183DF}" dt="2019-09-25T12:06:52.862" v="394"/>
          <ac:spMkLst>
            <pc:docMk/>
            <pc:sldMk cId="3101331851" sldId="257"/>
            <ac:spMk id="2" creationId="{00000000-0000-0000-0000-000000000000}"/>
          </ac:spMkLst>
        </pc:spChg>
      </pc:sldChg>
      <pc:sldChg chg="addSp delSp modSp">
        <pc:chgData name="Josia Kwantes" userId="88d5fb94-1dca-477b-8d1b-b8732ddb9bfe" providerId="ADAL" clId="{6E1D565B-640B-4FBE-ABE6-95303B3183DF}" dt="2019-09-25T13:30:49.885" v="1321" actId="1076"/>
        <pc:sldMkLst>
          <pc:docMk/>
          <pc:sldMk cId="3071650662" sldId="258"/>
        </pc:sldMkLst>
        <pc:spChg chg="add del mod">
          <ac:chgData name="Josia Kwantes" userId="88d5fb94-1dca-477b-8d1b-b8732ddb9bfe" providerId="ADAL" clId="{6E1D565B-640B-4FBE-ABE6-95303B3183DF}" dt="2019-09-25T13:30:46.396" v="1320"/>
          <ac:spMkLst>
            <pc:docMk/>
            <pc:sldMk cId="3071650662" sldId="258"/>
            <ac:spMk id="2" creationId="{7D8020DE-E29E-4830-B358-1DF4A08E2DCF}"/>
          </ac:spMkLst>
        </pc:spChg>
        <pc:spChg chg="mod">
          <ac:chgData name="Josia Kwantes" userId="88d5fb94-1dca-477b-8d1b-b8732ddb9bfe" providerId="ADAL" clId="{6E1D565B-640B-4FBE-ABE6-95303B3183DF}" dt="2019-09-25T13:29:32.795" v="1302" actId="1076"/>
          <ac:spMkLst>
            <pc:docMk/>
            <pc:sldMk cId="3071650662" sldId="258"/>
            <ac:spMk id="4" creationId="{00000000-0000-0000-0000-000000000000}"/>
          </ac:spMkLst>
        </pc:spChg>
        <pc:spChg chg="del mod">
          <ac:chgData name="Josia Kwantes" userId="88d5fb94-1dca-477b-8d1b-b8732ddb9bfe" providerId="ADAL" clId="{6E1D565B-640B-4FBE-ABE6-95303B3183DF}" dt="2019-09-25T13:29:30.710" v="1301"/>
          <ac:spMkLst>
            <pc:docMk/>
            <pc:sldMk cId="3071650662" sldId="258"/>
            <ac:spMk id="5" creationId="{00000000-0000-0000-0000-000000000000}"/>
          </ac:spMkLst>
        </pc:spChg>
        <pc:graphicFrameChg chg="add mod modGraphic">
          <ac:chgData name="Josia Kwantes" userId="88d5fb94-1dca-477b-8d1b-b8732ddb9bfe" providerId="ADAL" clId="{6E1D565B-640B-4FBE-ABE6-95303B3183DF}" dt="2019-09-25T13:30:49.885" v="1321" actId="1076"/>
          <ac:graphicFrameMkLst>
            <pc:docMk/>
            <pc:sldMk cId="3071650662" sldId="258"/>
            <ac:graphicFrameMk id="8" creationId="{DF64CE42-34A6-4B23-8994-0D8C4A3FD2AA}"/>
          </ac:graphicFrameMkLst>
        </pc:graphicFrameChg>
        <pc:picChg chg="mod">
          <ac:chgData name="Josia Kwantes" userId="88d5fb94-1dca-477b-8d1b-b8732ddb9bfe" providerId="ADAL" clId="{6E1D565B-640B-4FBE-ABE6-95303B3183DF}" dt="2019-09-25T13:30:15.109" v="1309" actId="1076"/>
          <ac:picMkLst>
            <pc:docMk/>
            <pc:sldMk cId="3071650662" sldId="258"/>
            <ac:picMk id="6" creationId="{00000000-0000-0000-0000-000000000000}"/>
          </ac:picMkLst>
        </pc:picChg>
        <pc:picChg chg="add del">
          <ac:chgData name="Josia Kwantes" userId="88d5fb94-1dca-477b-8d1b-b8732ddb9bfe" providerId="ADAL" clId="{6E1D565B-640B-4FBE-ABE6-95303B3183DF}" dt="2019-09-25T13:29:43.744" v="1304" actId="478"/>
          <ac:picMkLst>
            <pc:docMk/>
            <pc:sldMk cId="3071650662" sldId="258"/>
            <ac:picMk id="7" creationId="{AA064697-D084-4377-BE37-9A3DA5F8FD08}"/>
          </ac:picMkLst>
        </pc:picChg>
      </pc:sldChg>
      <pc:sldChg chg="addSp delSp modSp modAnim">
        <pc:chgData name="Josia Kwantes" userId="88d5fb94-1dca-477b-8d1b-b8732ddb9bfe" providerId="ADAL" clId="{6E1D565B-640B-4FBE-ABE6-95303B3183DF}" dt="2019-09-25T12:28:06.887" v="1247" actId="20577"/>
        <pc:sldMkLst>
          <pc:docMk/>
          <pc:sldMk cId="1296094299" sldId="260"/>
        </pc:sldMkLst>
        <pc:spChg chg="mod">
          <ac:chgData name="Josia Kwantes" userId="88d5fb94-1dca-477b-8d1b-b8732ddb9bfe" providerId="ADAL" clId="{6E1D565B-640B-4FBE-ABE6-95303B3183DF}" dt="2019-09-25T12:28:06.887" v="1247" actId="20577"/>
          <ac:spMkLst>
            <pc:docMk/>
            <pc:sldMk cId="1296094299" sldId="260"/>
            <ac:spMk id="3" creationId="{00000000-0000-0000-0000-000000000000}"/>
          </ac:spMkLst>
        </pc:spChg>
        <pc:picChg chg="del">
          <ac:chgData name="Josia Kwantes" userId="88d5fb94-1dca-477b-8d1b-b8732ddb9bfe" providerId="ADAL" clId="{6E1D565B-640B-4FBE-ABE6-95303B3183DF}" dt="2019-09-25T12:18:19.179" v="907" actId="478"/>
          <ac:picMkLst>
            <pc:docMk/>
            <pc:sldMk cId="1296094299" sldId="260"/>
            <ac:picMk id="5" creationId="{00000000-0000-0000-0000-000000000000}"/>
          </ac:picMkLst>
        </pc:picChg>
        <pc:picChg chg="add mod modCrop">
          <ac:chgData name="Josia Kwantes" userId="88d5fb94-1dca-477b-8d1b-b8732ddb9bfe" providerId="ADAL" clId="{6E1D565B-640B-4FBE-ABE6-95303B3183DF}" dt="2019-09-25T12:05:29.738" v="384" actId="732"/>
          <ac:picMkLst>
            <pc:docMk/>
            <pc:sldMk cId="1296094299" sldId="260"/>
            <ac:picMk id="6" creationId="{09A82837-A334-4C13-A5BA-5097996A7F48}"/>
          </ac:picMkLst>
        </pc:picChg>
        <pc:picChg chg="add">
          <ac:chgData name="Josia Kwantes" userId="88d5fb94-1dca-477b-8d1b-b8732ddb9bfe" providerId="ADAL" clId="{6E1D565B-640B-4FBE-ABE6-95303B3183DF}" dt="2019-09-25T12:18:19.520" v="908"/>
          <ac:picMkLst>
            <pc:docMk/>
            <pc:sldMk cId="1296094299" sldId="260"/>
            <ac:picMk id="7" creationId="{F97AFF45-E929-46AA-AFC2-E1B77C81C545}"/>
          </ac:picMkLst>
        </pc:picChg>
        <pc:picChg chg="add mod ord modCrop">
          <ac:chgData name="Josia Kwantes" userId="88d5fb94-1dca-477b-8d1b-b8732ddb9bfe" providerId="ADAL" clId="{6E1D565B-640B-4FBE-ABE6-95303B3183DF}" dt="2019-09-25T12:05:05.675" v="379" actId="1076"/>
          <ac:picMkLst>
            <pc:docMk/>
            <pc:sldMk cId="1296094299" sldId="260"/>
            <ac:picMk id="1026" creationId="{02A024B2-6A0F-43E9-B4EA-3B4CCA3E5860}"/>
          </ac:picMkLst>
        </pc:picChg>
      </pc:sldChg>
      <pc:sldChg chg="addSp delSp modSp modAnim">
        <pc:chgData name="Josia Kwantes" userId="88d5fb94-1dca-477b-8d1b-b8732ddb9bfe" providerId="ADAL" clId="{6E1D565B-640B-4FBE-ABE6-95303B3183DF}" dt="2019-09-25T12:19:46.723" v="1001" actId="6549"/>
        <pc:sldMkLst>
          <pc:docMk/>
          <pc:sldMk cId="1407486609" sldId="261"/>
        </pc:sldMkLst>
        <pc:spChg chg="mod">
          <ac:chgData name="Josia Kwantes" userId="88d5fb94-1dca-477b-8d1b-b8732ddb9bfe" providerId="ADAL" clId="{6E1D565B-640B-4FBE-ABE6-95303B3183DF}" dt="2019-09-25T12:19:46.723" v="1001" actId="6549"/>
          <ac:spMkLst>
            <pc:docMk/>
            <pc:sldMk cId="1407486609" sldId="261"/>
            <ac:spMk id="3" creationId="{00000000-0000-0000-0000-000000000000}"/>
          </ac:spMkLst>
        </pc:spChg>
        <pc:picChg chg="del">
          <ac:chgData name="Josia Kwantes" userId="88d5fb94-1dca-477b-8d1b-b8732ddb9bfe" providerId="ADAL" clId="{6E1D565B-640B-4FBE-ABE6-95303B3183DF}" dt="2019-09-25T12:18:26.348" v="911" actId="478"/>
          <ac:picMkLst>
            <pc:docMk/>
            <pc:sldMk cId="1407486609" sldId="261"/>
            <ac:picMk id="5" creationId="{00000000-0000-0000-0000-000000000000}"/>
          </ac:picMkLst>
        </pc:picChg>
        <pc:picChg chg="add mod">
          <ac:chgData name="Josia Kwantes" userId="88d5fb94-1dca-477b-8d1b-b8732ddb9bfe" providerId="ADAL" clId="{6E1D565B-640B-4FBE-ABE6-95303B3183DF}" dt="2019-09-25T12:18:30.206" v="912" actId="1076"/>
          <ac:picMkLst>
            <pc:docMk/>
            <pc:sldMk cId="1407486609" sldId="261"/>
            <ac:picMk id="6" creationId="{D20008EB-4DD0-4B2B-B0A4-A2226F5B1EEF}"/>
          </ac:picMkLst>
        </pc:picChg>
      </pc:sldChg>
      <pc:sldChg chg="addSp delSp modSp modAnim">
        <pc:chgData name="Josia Kwantes" userId="88d5fb94-1dca-477b-8d1b-b8732ddb9bfe" providerId="ADAL" clId="{6E1D565B-640B-4FBE-ABE6-95303B3183DF}" dt="2019-09-25T13:27:10.502" v="1254" actId="1076"/>
        <pc:sldMkLst>
          <pc:docMk/>
          <pc:sldMk cId="50637529" sldId="263"/>
        </pc:sldMkLst>
        <pc:spChg chg="mod">
          <ac:chgData name="Josia Kwantes" userId="88d5fb94-1dca-477b-8d1b-b8732ddb9bfe" providerId="ADAL" clId="{6E1D565B-640B-4FBE-ABE6-95303B3183DF}" dt="2019-09-25T13:27:10.502" v="1254" actId="1076"/>
          <ac:spMkLst>
            <pc:docMk/>
            <pc:sldMk cId="50637529" sldId="263"/>
            <ac:spMk id="2" creationId="{00000000-0000-0000-0000-000000000000}"/>
          </ac:spMkLst>
        </pc:spChg>
        <pc:spChg chg="mod">
          <ac:chgData name="Josia Kwantes" userId="88d5fb94-1dca-477b-8d1b-b8732ddb9bfe" providerId="ADAL" clId="{6E1D565B-640B-4FBE-ABE6-95303B3183DF}" dt="2019-09-25T12:19:38.633" v="997" actId="1076"/>
          <ac:spMkLst>
            <pc:docMk/>
            <pc:sldMk cId="50637529" sldId="263"/>
            <ac:spMk id="3" creationId="{00000000-0000-0000-0000-000000000000}"/>
          </ac:spMkLst>
        </pc:spChg>
        <pc:picChg chg="del mod">
          <ac:chgData name="Josia Kwantes" userId="88d5fb94-1dca-477b-8d1b-b8732ddb9bfe" providerId="ADAL" clId="{6E1D565B-640B-4FBE-ABE6-95303B3183DF}" dt="2019-09-25T12:17:16.961" v="888" actId="478"/>
          <ac:picMkLst>
            <pc:docMk/>
            <pc:sldMk cId="50637529" sldId="263"/>
            <ac:picMk id="5" creationId="{00000000-0000-0000-0000-000000000000}"/>
          </ac:picMkLst>
        </pc:picChg>
        <pc:picChg chg="add mod">
          <ac:chgData name="Josia Kwantes" userId="88d5fb94-1dca-477b-8d1b-b8732ddb9bfe" providerId="ADAL" clId="{6E1D565B-640B-4FBE-ABE6-95303B3183DF}" dt="2019-09-25T12:17:22.038" v="889" actId="1076"/>
          <ac:picMkLst>
            <pc:docMk/>
            <pc:sldMk cId="50637529" sldId="263"/>
            <ac:picMk id="2050" creationId="{638DC54C-00CD-428C-9B03-996493BC0A40}"/>
          </ac:picMkLst>
        </pc:picChg>
      </pc:sldChg>
      <pc:sldChg chg="addSp delSp modSp mod setBg">
        <pc:chgData name="Josia Kwantes" userId="88d5fb94-1dca-477b-8d1b-b8732ddb9bfe" providerId="ADAL" clId="{6E1D565B-640B-4FBE-ABE6-95303B3183DF}" dt="2019-09-25T13:33:53.030" v="1393" actId="207"/>
        <pc:sldMkLst>
          <pc:docMk/>
          <pc:sldMk cId="632955078" sldId="264"/>
        </pc:sldMkLst>
        <pc:spChg chg="mod">
          <ac:chgData name="Josia Kwantes" userId="88d5fb94-1dca-477b-8d1b-b8732ddb9bfe" providerId="ADAL" clId="{6E1D565B-640B-4FBE-ABE6-95303B3183DF}" dt="2019-09-25T13:33:53.030" v="1393" actId="207"/>
          <ac:spMkLst>
            <pc:docMk/>
            <pc:sldMk cId="632955078" sldId="264"/>
            <ac:spMk id="2" creationId="{00000000-0000-0000-0000-000000000000}"/>
          </ac:spMkLst>
        </pc:spChg>
        <pc:spChg chg="add del">
          <ac:chgData name="Josia Kwantes" userId="88d5fb94-1dca-477b-8d1b-b8732ddb9bfe" providerId="ADAL" clId="{6E1D565B-640B-4FBE-ABE6-95303B3183DF}" dt="2019-09-25T13:33:48.123" v="1392" actId="26606"/>
          <ac:spMkLst>
            <pc:docMk/>
            <pc:sldMk cId="632955078" sldId="264"/>
            <ac:spMk id="135" creationId="{823AC064-BC96-4F32-8AE1-B2FD38754823}"/>
          </ac:spMkLst>
        </pc:spChg>
        <pc:picChg chg="del">
          <ac:chgData name="Josia Kwantes" userId="88d5fb94-1dca-477b-8d1b-b8732ddb9bfe" providerId="ADAL" clId="{6E1D565B-640B-4FBE-ABE6-95303B3183DF}" dt="2019-09-25T12:17:41.640" v="893" actId="478"/>
          <ac:picMkLst>
            <pc:docMk/>
            <pc:sldMk cId="632955078" sldId="264"/>
            <ac:picMk id="4" creationId="{00000000-0000-0000-0000-000000000000}"/>
          </ac:picMkLst>
        </pc:picChg>
        <pc:picChg chg="add del mod ord">
          <ac:chgData name="Josia Kwantes" userId="88d5fb94-1dca-477b-8d1b-b8732ddb9bfe" providerId="ADAL" clId="{6E1D565B-640B-4FBE-ABE6-95303B3183DF}" dt="2019-09-25T12:18:02.808" v="903" actId="478"/>
          <ac:picMkLst>
            <pc:docMk/>
            <pc:sldMk cId="632955078" sldId="264"/>
            <ac:picMk id="5" creationId="{6B694347-B571-4BB1-A52B-FE6A989A0B63}"/>
          </ac:picMkLst>
        </pc:picChg>
        <pc:picChg chg="mod">
          <ac:chgData name="Josia Kwantes" userId="88d5fb94-1dca-477b-8d1b-b8732ddb9bfe" providerId="ADAL" clId="{6E1D565B-640B-4FBE-ABE6-95303B3183DF}" dt="2019-09-25T13:33:48.123" v="1392" actId="26606"/>
          <ac:picMkLst>
            <pc:docMk/>
            <pc:sldMk cId="632955078" sldId="264"/>
            <ac:picMk id="1026" creationId="{00000000-0000-0000-0000-000000000000}"/>
          </ac:picMkLst>
        </pc:picChg>
        <pc:picChg chg="add mod">
          <ac:chgData name="Josia Kwantes" userId="88d5fb94-1dca-477b-8d1b-b8732ddb9bfe" providerId="ADAL" clId="{6E1D565B-640B-4FBE-ABE6-95303B3183DF}" dt="2019-09-25T13:33:48.123" v="1392" actId="26606"/>
          <ac:picMkLst>
            <pc:docMk/>
            <pc:sldMk cId="632955078" sldId="264"/>
            <ac:picMk id="8194" creationId="{BD1B6685-B1DF-4FBE-9C73-68ADA374304C}"/>
          </ac:picMkLst>
        </pc:picChg>
        <pc:cxnChg chg="add del">
          <ac:chgData name="Josia Kwantes" userId="88d5fb94-1dca-477b-8d1b-b8732ddb9bfe" providerId="ADAL" clId="{6E1D565B-640B-4FBE-ABE6-95303B3183DF}" dt="2019-09-25T13:33:48.123" v="1392" actId="26606"/>
          <ac:cxnSpMkLst>
            <pc:docMk/>
            <pc:sldMk cId="632955078" sldId="264"/>
            <ac:cxnSpMk id="137" creationId="{7E7C77BC-7138-40B1-A15B-20F57A494629}"/>
          </ac:cxnSpMkLst>
        </pc:cxnChg>
        <pc:cxnChg chg="add del">
          <ac:chgData name="Josia Kwantes" userId="88d5fb94-1dca-477b-8d1b-b8732ddb9bfe" providerId="ADAL" clId="{6E1D565B-640B-4FBE-ABE6-95303B3183DF}" dt="2019-09-25T13:33:48.123" v="1392" actId="26606"/>
          <ac:cxnSpMkLst>
            <pc:docMk/>
            <pc:sldMk cId="632955078" sldId="264"/>
            <ac:cxnSpMk id="139" creationId="{DB146403-F3D6-484B-B2ED-97F9565D0370}"/>
          </ac:cxnSpMkLst>
        </pc:cxnChg>
      </pc:sldChg>
      <pc:sldChg chg="addSp delSp modSp mod setBg">
        <pc:chgData name="Josia Kwantes" userId="88d5fb94-1dca-477b-8d1b-b8732ddb9bfe" providerId="ADAL" clId="{6E1D565B-640B-4FBE-ABE6-95303B3183DF}" dt="2019-09-25T13:34:32.872" v="1400" actId="1076"/>
        <pc:sldMkLst>
          <pc:docMk/>
          <pc:sldMk cId="3151976244" sldId="267"/>
        </pc:sldMkLst>
        <pc:spChg chg="mod ord">
          <ac:chgData name="Josia Kwantes" userId="88d5fb94-1dca-477b-8d1b-b8732ddb9bfe" providerId="ADAL" clId="{6E1D565B-640B-4FBE-ABE6-95303B3183DF}" dt="2019-09-25T13:34:32.872" v="1400" actId="1076"/>
          <ac:spMkLst>
            <pc:docMk/>
            <pc:sldMk cId="3151976244" sldId="267"/>
            <ac:spMk id="2" creationId="{00000000-0000-0000-0000-000000000000}"/>
          </ac:spMkLst>
        </pc:spChg>
        <pc:spChg chg="add del">
          <ac:chgData name="Josia Kwantes" userId="88d5fb94-1dca-477b-8d1b-b8732ddb9bfe" providerId="ADAL" clId="{6E1D565B-640B-4FBE-ABE6-95303B3183DF}" dt="2019-09-25T13:32:51.866" v="1355" actId="26606"/>
          <ac:spMkLst>
            <pc:docMk/>
            <pc:sldMk cId="3151976244" sldId="267"/>
            <ac:spMk id="10" creationId="{AB45A142-4255-493C-8284-5D566C121B10}"/>
          </ac:spMkLst>
        </pc:spChg>
        <pc:spChg chg="add del">
          <ac:chgData name="Josia Kwantes" userId="88d5fb94-1dca-477b-8d1b-b8732ddb9bfe" providerId="ADAL" clId="{6E1D565B-640B-4FBE-ABE6-95303B3183DF}" dt="2019-09-25T13:32:53.308" v="1357" actId="26606"/>
          <ac:spMkLst>
            <pc:docMk/>
            <pc:sldMk cId="3151976244" sldId="267"/>
            <ac:spMk id="14" creationId="{1707FC24-6981-43D9-B525-C7832BA22463}"/>
          </ac:spMkLst>
        </pc:spChg>
        <pc:spChg chg="add del">
          <ac:chgData name="Josia Kwantes" userId="88d5fb94-1dca-477b-8d1b-b8732ddb9bfe" providerId="ADAL" clId="{6E1D565B-640B-4FBE-ABE6-95303B3183DF}" dt="2019-09-25T13:32:55.466" v="1359" actId="26606"/>
          <ac:spMkLst>
            <pc:docMk/>
            <pc:sldMk cId="3151976244" sldId="267"/>
            <ac:spMk id="16" creationId="{AB45A142-4255-493C-8284-5D566C121B10}"/>
          </ac:spMkLst>
        </pc:spChg>
        <pc:spChg chg="add del">
          <ac:chgData name="Josia Kwantes" userId="88d5fb94-1dca-477b-8d1b-b8732ddb9bfe" providerId="ADAL" clId="{6E1D565B-640B-4FBE-ABE6-95303B3183DF}" dt="2019-09-25T13:32:57.443" v="1361" actId="26606"/>
          <ac:spMkLst>
            <pc:docMk/>
            <pc:sldMk cId="3151976244" sldId="267"/>
            <ac:spMk id="19" creationId="{B9951BD9-0868-4CDB-ACD6-9C4209B5E412}"/>
          </ac:spMkLst>
        </pc:spChg>
        <pc:spChg chg="add del">
          <ac:chgData name="Josia Kwantes" userId="88d5fb94-1dca-477b-8d1b-b8732ddb9bfe" providerId="ADAL" clId="{6E1D565B-640B-4FBE-ABE6-95303B3183DF}" dt="2019-09-25T13:32:58.990" v="1363" actId="26606"/>
          <ac:spMkLst>
            <pc:docMk/>
            <pc:sldMk cId="3151976244" sldId="267"/>
            <ac:spMk id="21" creationId="{0BC9EFE1-D8CB-4668-9980-DB108327A794}"/>
          </ac:spMkLst>
        </pc:spChg>
        <pc:spChg chg="add del">
          <ac:chgData name="Josia Kwantes" userId="88d5fb94-1dca-477b-8d1b-b8732ddb9bfe" providerId="ADAL" clId="{6E1D565B-640B-4FBE-ABE6-95303B3183DF}" dt="2019-09-25T13:32:58.990" v="1363" actId="26606"/>
          <ac:spMkLst>
            <pc:docMk/>
            <pc:sldMk cId="3151976244" sldId="267"/>
            <ac:spMk id="23" creationId="{77DA6D33-2D62-458C-BF5D-DBF612FD557E}"/>
          </ac:spMkLst>
        </pc:spChg>
        <pc:spChg chg="add del">
          <ac:chgData name="Josia Kwantes" userId="88d5fb94-1dca-477b-8d1b-b8732ddb9bfe" providerId="ADAL" clId="{6E1D565B-640B-4FBE-ABE6-95303B3183DF}" dt="2019-09-25T13:33:00.416" v="1365" actId="26606"/>
          <ac:spMkLst>
            <pc:docMk/>
            <pc:sldMk cId="3151976244" sldId="267"/>
            <ac:spMk id="25" creationId="{87CC2527-562A-4F69-B487-4371E5B243E7}"/>
          </ac:spMkLst>
        </pc:spChg>
        <pc:spChg chg="add del">
          <ac:chgData name="Josia Kwantes" userId="88d5fb94-1dca-477b-8d1b-b8732ddb9bfe" providerId="ADAL" clId="{6E1D565B-640B-4FBE-ABE6-95303B3183DF}" dt="2019-09-25T13:33:46.371" v="1388" actId="26606"/>
          <ac:spMkLst>
            <pc:docMk/>
            <pc:sldMk cId="3151976244" sldId="267"/>
            <ac:spMk id="28" creationId="{6753252F-4873-4F63-801D-CC719279A7D5}"/>
          </ac:spMkLst>
        </pc:spChg>
        <pc:spChg chg="add del">
          <ac:chgData name="Josia Kwantes" userId="88d5fb94-1dca-477b-8d1b-b8732ddb9bfe" providerId="ADAL" clId="{6E1D565B-640B-4FBE-ABE6-95303B3183DF}" dt="2019-09-25T13:33:46.371" v="1388" actId="26606"/>
          <ac:spMkLst>
            <pc:docMk/>
            <pc:sldMk cId="3151976244" sldId="267"/>
            <ac:spMk id="29" creationId="{047C8CCB-F95D-4249-92DD-651249D3535A}"/>
          </ac:spMkLst>
        </pc:spChg>
        <pc:spChg chg="add del">
          <ac:chgData name="Josia Kwantes" userId="88d5fb94-1dca-477b-8d1b-b8732ddb9bfe" providerId="ADAL" clId="{6E1D565B-640B-4FBE-ABE6-95303B3183DF}" dt="2019-09-25T13:33:44.726" v="1382" actId="26606"/>
          <ac:spMkLst>
            <pc:docMk/>
            <pc:sldMk cId="3151976244" sldId="267"/>
            <ac:spMk id="34" creationId="{AB45A142-4255-493C-8284-5D566C121B10}"/>
          </ac:spMkLst>
        </pc:spChg>
        <pc:picChg chg="del">
          <ac:chgData name="Josia Kwantes" userId="88d5fb94-1dca-477b-8d1b-b8732ddb9bfe" providerId="ADAL" clId="{6E1D565B-640B-4FBE-ABE6-95303B3183DF}" dt="2019-09-25T12:17:55.277" v="898" actId="478"/>
          <ac:picMkLst>
            <pc:docMk/>
            <pc:sldMk cId="3151976244" sldId="267"/>
            <ac:picMk id="4" creationId="{00000000-0000-0000-0000-000000000000}"/>
          </ac:picMkLst>
        </pc:picChg>
        <pc:picChg chg="mod">
          <ac:chgData name="Josia Kwantes" userId="88d5fb94-1dca-477b-8d1b-b8732ddb9bfe" providerId="ADAL" clId="{6E1D565B-640B-4FBE-ABE6-95303B3183DF}" dt="2019-09-25T13:33:46.371" v="1388" actId="26606"/>
          <ac:picMkLst>
            <pc:docMk/>
            <pc:sldMk cId="3151976244" sldId="267"/>
            <ac:picMk id="5" creationId="{00000000-0000-0000-0000-000000000000}"/>
          </ac:picMkLst>
        </pc:picChg>
        <pc:picChg chg="add del mod ord">
          <ac:chgData name="Josia Kwantes" userId="88d5fb94-1dca-477b-8d1b-b8732ddb9bfe" providerId="ADAL" clId="{6E1D565B-640B-4FBE-ABE6-95303B3183DF}" dt="2019-09-25T12:18:01.725" v="902" actId="478"/>
          <ac:picMkLst>
            <pc:docMk/>
            <pc:sldMk cId="3151976244" sldId="267"/>
            <ac:picMk id="6" creationId="{ED430749-EB47-4AFA-AEAF-D00D58F07D0C}"/>
          </ac:picMkLst>
        </pc:picChg>
        <pc:picChg chg="add del">
          <ac:chgData name="Josia Kwantes" userId="88d5fb94-1dca-477b-8d1b-b8732ddb9bfe" providerId="ADAL" clId="{6E1D565B-640B-4FBE-ABE6-95303B3183DF}" dt="2019-09-25T13:32:58.990" v="1363" actId="26606"/>
          <ac:picMkLst>
            <pc:docMk/>
            <pc:sldMk cId="3151976244" sldId="267"/>
            <ac:picMk id="22" creationId="{7CBAE1BD-B8E4-4029-8AA2-C77E4FED9864}"/>
          </ac:picMkLst>
        </pc:picChg>
        <pc:picChg chg="add mod">
          <ac:chgData name="Josia Kwantes" userId="88d5fb94-1dca-477b-8d1b-b8732ddb9bfe" providerId="ADAL" clId="{6E1D565B-640B-4FBE-ABE6-95303B3183DF}" dt="2019-09-25T13:34:28.017" v="1398" actId="1076"/>
          <ac:picMkLst>
            <pc:docMk/>
            <pc:sldMk cId="3151976244" sldId="267"/>
            <ac:picMk id="7170" creationId="{00AE7273-6D43-40D7-ADE2-8576300A73FA}"/>
          </ac:picMkLst>
        </pc:picChg>
        <pc:cxnChg chg="add del">
          <ac:chgData name="Josia Kwantes" userId="88d5fb94-1dca-477b-8d1b-b8732ddb9bfe" providerId="ADAL" clId="{6E1D565B-640B-4FBE-ABE6-95303B3183DF}" dt="2019-09-25T13:32:51.866" v="1355" actId="26606"/>
          <ac:cxnSpMkLst>
            <pc:docMk/>
            <pc:sldMk cId="3151976244" sldId="267"/>
            <ac:cxnSpMk id="12" creationId="{38FB9660-F42F-4313-BBC4-47C007FE484C}"/>
          </ac:cxnSpMkLst>
        </pc:cxnChg>
        <pc:cxnChg chg="add del">
          <ac:chgData name="Josia Kwantes" userId="88d5fb94-1dca-477b-8d1b-b8732ddb9bfe" providerId="ADAL" clId="{6E1D565B-640B-4FBE-ABE6-95303B3183DF}" dt="2019-09-25T13:32:55.466" v="1359" actId="26606"/>
          <ac:cxnSpMkLst>
            <pc:docMk/>
            <pc:sldMk cId="3151976244" sldId="267"/>
            <ac:cxnSpMk id="17" creationId="{38FB9660-F42F-4313-BBC4-47C007FE484C}"/>
          </ac:cxnSpMkLst>
        </pc:cxnChg>
        <pc:cxnChg chg="add del">
          <ac:chgData name="Josia Kwantes" userId="88d5fb94-1dca-477b-8d1b-b8732ddb9bfe" providerId="ADAL" clId="{6E1D565B-640B-4FBE-ABE6-95303B3183DF}" dt="2019-09-25T13:33:00.416" v="1365" actId="26606"/>
          <ac:cxnSpMkLst>
            <pc:docMk/>
            <pc:sldMk cId="3151976244" sldId="267"/>
            <ac:cxnSpMk id="26" creationId="{BCDAEC91-5BCE-4B55-9CC0-43EF94CB734B}"/>
          </ac:cxnSpMkLst>
        </pc:cxnChg>
        <pc:cxnChg chg="add del">
          <ac:chgData name="Josia Kwantes" userId="88d5fb94-1dca-477b-8d1b-b8732ddb9bfe" providerId="ADAL" clId="{6E1D565B-640B-4FBE-ABE6-95303B3183DF}" dt="2019-09-25T13:33:44.726" v="1382" actId="26606"/>
          <ac:cxnSpMkLst>
            <pc:docMk/>
            <pc:sldMk cId="3151976244" sldId="267"/>
            <ac:cxnSpMk id="36" creationId="{38FB9660-F42F-4313-BBC4-47C007FE484C}"/>
          </ac:cxnSpMkLst>
        </pc:cxnChg>
      </pc:sldChg>
      <pc:sldChg chg="addSp delSp modSp add del ord">
        <pc:chgData name="Josia Kwantes" userId="88d5fb94-1dca-477b-8d1b-b8732ddb9bfe" providerId="ADAL" clId="{6E1D565B-640B-4FBE-ABE6-95303B3183DF}" dt="2019-09-25T13:34:40.719" v="1401" actId="2696"/>
        <pc:sldMkLst>
          <pc:docMk/>
          <pc:sldMk cId="2046871550" sldId="269"/>
        </pc:sldMkLst>
        <pc:graphicFrameChg chg="del">
          <ac:chgData name="Josia Kwantes" userId="88d5fb94-1dca-477b-8d1b-b8732ddb9bfe" providerId="ADAL" clId="{6E1D565B-640B-4FBE-ABE6-95303B3183DF}" dt="2019-09-25T13:29:26.435" v="1299"/>
          <ac:graphicFrameMkLst>
            <pc:docMk/>
            <pc:sldMk cId="2046871550" sldId="269"/>
            <ac:graphicFrameMk id="8" creationId="{D8217C8C-4DC1-499E-91FB-57E9C7043B10}"/>
          </ac:graphicFrameMkLst>
        </pc:graphicFrameChg>
        <pc:picChg chg="add del mod">
          <ac:chgData name="Josia Kwantes" userId="88d5fb94-1dca-477b-8d1b-b8732ddb9bfe" providerId="ADAL" clId="{6E1D565B-640B-4FBE-ABE6-95303B3183DF}" dt="2019-09-25T13:29:45.756" v="1305"/>
          <ac:picMkLst>
            <pc:docMk/>
            <pc:sldMk cId="2046871550" sldId="269"/>
            <ac:picMk id="5" creationId="{00000000-0000-0000-0000-000000000000}"/>
          </ac:picMkLst>
        </pc:picChg>
        <pc:picChg chg="add del mod">
          <ac:chgData name="Josia Kwantes" userId="88d5fb94-1dca-477b-8d1b-b8732ddb9bfe" providerId="ADAL" clId="{6E1D565B-640B-4FBE-ABE6-95303B3183DF}" dt="2019-09-25T13:28:56.781" v="1296"/>
          <ac:picMkLst>
            <pc:docMk/>
            <pc:sldMk cId="2046871550" sldId="269"/>
            <ac:picMk id="7" creationId="{C43DB9BD-8D02-4A9D-B63C-B9E8072F04B9}"/>
          </ac:picMkLst>
        </pc:picChg>
      </pc:sldChg>
      <pc:sldChg chg="ord">
        <pc:chgData name="Josia Kwantes" userId="88d5fb94-1dca-477b-8d1b-b8732ddb9bfe" providerId="ADAL" clId="{6E1D565B-640B-4FBE-ABE6-95303B3183DF}" dt="2019-09-25T11:58:52.371" v="0"/>
        <pc:sldMkLst>
          <pc:docMk/>
          <pc:sldMk cId="442400052" sldId="274"/>
        </pc:sldMkLst>
      </pc:sldChg>
      <pc:sldChg chg="modSp add">
        <pc:chgData name="Josia Kwantes" userId="88d5fb94-1dca-477b-8d1b-b8732ddb9bfe" providerId="ADAL" clId="{6E1D565B-640B-4FBE-ABE6-95303B3183DF}" dt="2019-09-25T13:28:08.194" v="1290" actId="20577"/>
        <pc:sldMkLst>
          <pc:docMk/>
          <pc:sldMk cId="558744674" sldId="275"/>
        </pc:sldMkLst>
        <pc:spChg chg="mod">
          <ac:chgData name="Josia Kwantes" userId="88d5fb94-1dca-477b-8d1b-b8732ddb9bfe" providerId="ADAL" clId="{6E1D565B-640B-4FBE-ABE6-95303B3183DF}" dt="2019-09-25T13:28:08.194" v="1290" actId="20577"/>
          <ac:spMkLst>
            <pc:docMk/>
            <pc:sldMk cId="558744674" sldId="275"/>
            <ac:spMk id="4" creationId="{00000000-0000-0000-0000-000000000000}"/>
          </ac:spMkLst>
        </pc:spChg>
      </pc:sldChg>
      <pc:sldChg chg="add del">
        <pc:chgData name="Josia Kwantes" userId="88d5fb94-1dca-477b-8d1b-b8732ddb9bfe" providerId="ADAL" clId="{6E1D565B-640B-4FBE-ABE6-95303B3183DF}" dt="2019-09-25T12:18:53.161" v="915" actId="2696"/>
        <pc:sldMkLst>
          <pc:docMk/>
          <pc:sldMk cId="1851525061" sldId="275"/>
        </pc:sldMkLst>
      </pc:sldChg>
      <pc:sldChg chg="add del">
        <pc:chgData name="Josia Kwantes" userId="88d5fb94-1dca-477b-8d1b-b8732ddb9bfe" providerId="ADAL" clId="{6E1D565B-640B-4FBE-ABE6-95303B3183DF}" dt="2019-09-25T12:07:44.966" v="400" actId="2696"/>
        <pc:sldMkLst>
          <pc:docMk/>
          <pc:sldMk cId="2356692977" sldId="275"/>
        </pc:sldMkLst>
      </pc:sldChg>
      <pc:sldChg chg="add del">
        <pc:chgData name="Josia Kwantes" userId="88d5fb94-1dca-477b-8d1b-b8732ddb9bfe" providerId="ADAL" clId="{6E1D565B-640B-4FBE-ABE6-95303B3183DF}" dt="2019-09-25T12:13:03.110" v="765" actId="2696"/>
        <pc:sldMkLst>
          <pc:docMk/>
          <pc:sldMk cId="2390690404" sldId="27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D2AD-EB1F-4337-A3F0-7CA331EF7033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28F57-5660-4CFA-A1A1-C5DD3DC008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0218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D2AD-EB1F-4337-A3F0-7CA331EF7033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28F57-5660-4CFA-A1A1-C5DD3DC008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1968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D2AD-EB1F-4337-A3F0-7CA331EF7033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28F57-5660-4CFA-A1A1-C5DD3DC008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2441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D2AD-EB1F-4337-A3F0-7CA331EF7033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28F57-5660-4CFA-A1A1-C5DD3DC008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4942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D2AD-EB1F-4337-A3F0-7CA331EF7033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28F57-5660-4CFA-A1A1-C5DD3DC008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769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D2AD-EB1F-4337-A3F0-7CA331EF7033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28F57-5660-4CFA-A1A1-C5DD3DC008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2427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D2AD-EB1F-4337-A3F0-7CA331EF7033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28F57-5660-4CFA-A1A1-C5DD3DC008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6468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D2AD-EB1F-4337-A3F0-7CA331EF7033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28F57-5660-4CFA-A1A1-C5DD3DC008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0751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D2AD-EB1F-4337-A3F0-7CA331EF7033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28F57-5660-4CFA-A1A1-C5DD3DC008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689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D2AD-EB1F-4337-A3F0-7CA331EF7033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28F57-5660-4CFA-A1A1-C5DD3DC008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9675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D2AD-EB1F-4337-A3F0-7CA331EF7033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28F57-5660-4CFA-A1A1-C5DD3DC008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2814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7D2AD-EB1F-4337-A3F0-7CA331EF7033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28F57-5660-4CFA-A1A1-C5DD3DC008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2960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3999" y="2919458"/>
            <a:ext cx="9144000" cy="1655762"/>
          </a:xfrm>
        </p:spPr>
        <p:txBody>
          <a:bodyPr>
            <a:normAutofit/>
          </a:bodyPr>
          <a:lstStyle/>
          <a:p>
            <a:r>
              <a:rPr lang="nl-NL" sz="3600" dirty="0">
                <a:solidFill>
                  <a:srgbClr val="92D050"/>
                </a:solidFill>
              </a:rPr>
              <a:t>Hoe gaan wij op De Zoeker met elkaar om?</a:t>
            </a:r>
          </a:p>
        </p:txBody>
      </p:sp>
      <p:pic>
        <p:nvPicPr>
          <p:cNvPr id="1026" name="Picture 2" descr="Afbeeldingsresultaat voor De Zoeker Zaandij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1715" y="743289"/>
            <a:ext cx="8768568" cy="1456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Afbeeldingsresultaat voor Kanjertraining">
            <a:extLst>
              <a:ext uri="{FF2B5EF4-FFF2-40B4-BE49-F238E27FC236}">
                <a16:creationId xmlns:a16="http://schemas.microsoft.com/office/drawing/2014/main" id="{1349D9B0-E15E-462B-9777-8E79A7243B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30007"/>
            <a:ext cx="12192000" cy="169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1823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352244"/>
            <a:ext cx="12192000" cy="1103067"/>
          </a:xfrm>
        </p:spPr>
        <p:txBody>
          <a:bodyPr>
            <a:noAutofit/>
          </a:bodyPr>
          <a:lstStyle/>
          <a:p>
            <a:pPr algn="ctr"/>
            <a:r>
              <a:rPr lang="nl-NL" sz="4800" dirty="0">
                <a:solidFill>
                  <a:srgbClr val="00B050"/>
                </a:solidFill>
              </a:rPr>
              <a:t>Vertrouwenspersoon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58918" y="1682836"/>
            <a:ext cx="8771510" cy="26224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nl-NL" dirty="0">
                <a:solidFill>
                  <a:srgbClr val="92D050"/>
                </a:solidFill>
              </a:rPr>
              <a:t>Soms durf je iets niet met je ouders of juf/meester te bespreken. Dan kun je naar de vertrouwenspersoon.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>
                <a:solidFill>
                  <a:srgbClr val="92D050"/>
                </a:solidFill>
              </a:rPr>
              <a:t>Juf Karin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>
                <a:solidFill>
                  <a:srgbClr val="92D050"/>
                </a:solidFill>
              </a:rPr>
              <a:t>Brievenbus bij de ingang</a:t>
            </a:r>
          </a:p>
          <a:p>
            <a:pPr marL="0" indent="0">
              <a:buNone/>
            </a:pPr>
            <a:endParaRPr lang="nl-NL" dirty="0">
              <a:solidFill>
                <a:srgbClr val="92D050"/>
              </a:solidFill>
            </a:endParaRPr>
          </a:p>
        </p:txBody>
      </p:sp>
      <p:pic>
        <p:nvPicPr>
          <p:cNvPr id="1026" name="Picture 2" descr="Karin van Gelder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52" y="903776"/>
            <a:ext cx="1999014" cy="2998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Afbeeldingsresultaat voor Kanjertraining">
            <a:extLst>
              <a:ext uri="{FF2B5EF4-FFF2-40B4-BE49-F238E27FC236}">
                <a16:creationId xmlns:a16="http://schemas.microsoft.com/office/drawing/2014/main" id="{27A800CB-A1A9-45DD-A613-464F90874E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61311"/>
            <a:ext cx="12192000" cy="169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639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20886012">
            <a:off x="-3048000" y="1699640"/>
            <a:ext cx="12192000" cy="1103067"/>
          </a:xfrm>
        </p:spPr>
        <p:txBody>
          <a:bodyPr>
            <a:noAutofit/>
          </a:bodyPr>
          <a:lstStyle/>
          <a:p>
            <a:pPr algn="ctr"/>
            <a:r>
              <a:rPr lang="nl-NL" sz="4800" dirty="0">
                <a:solidFill>
                  <a:schemeClr val="accent2"/>
                </a:solidFill>
              </a:rPr>
              <a:t>Zo gedragen wij ons</a:t>
            </a:r>
          </a:p>
        </p:txBody>
      </p:sp>
      <p:pic>
        <p:nvPicPr>
          <p:cNvPr id="1026" name="Picture 2" descr="https://www.kanjertraining.nl/images/stories/virtuemart/product/poster_10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33"/>
          <a:stretch/>
        </p:blipFill>
        <p:spPr bwMode="auto">
          <a:xfrm rot="358875">
            <a:off x="6194664" y="567111"/>
            <a:ext cx="5325035" cy="5723777"/>
          </a:xfrm>
          <a:prstGeom prst="rect">
            <a:avLst/>
          </a:prstGeom>
          <a:noFill/>
          <a:ln w="76200">
            <a:solidFill>
              <a:schemeClr val="accent6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Afbeeldingsresultaat voor Kanjertraining">
            <a:extLst>
              <a:ext uri="{FF2B5EF4-FFF2-40B4-BE49-F238E27FC236}">
                <a16:creationId xmlns:a16="http://schemas.microsoft.com/office/drawing/2014/main" id="{BD1B6685-B1DF-4FBE-9C73-68ADA37430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9532" y="3119167"/>
            <a:ext cx="2457450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2955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20886012">
            <a:off x="-2724532" y="3517297"/>
            <a:ext cx="11518738" cy="997429"/>
          </a:xfrm>
        </p:spPr>
        <p:txBody>
          <a:bodyPr>
            <a:noAutofit/>
          </a:bodyPr>
          <a:lstStyle/>
          <a:p>
            <a:pPr algn="ctr"/>
            <a:r>
              <a:rPr lang="nl-NL" sz="4800" dirty="0">
                <a:solidFill>
                  <a:srgbClr val="0070C0"/>
                </a:solidFill>
              </a:rPr>
              <a:t>Zo lossen wij dingen op</a:t>
            </a:r>
          </a:p>
        </p:txBody>
      </p:sp>
      <p:pic>
        <p:nvPicPr>
          <p:cNvPr id="5" name="Picture 2" descr="https://www.kanjertraining.nl/images/stories/virtuemart/product/poster_2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0" t="166" r="4207" b="9576"/>
          <a:stretch/>
        </p:blipFill>
        <p:spPr bwMode="auto">
          <a:xfrm rot="609669">
            <a:off x="6089056" y="685424"/>
            <a:ext cx="5368430" cy="5487153"/>
          </a:xfrm>
          <a:prstGeom prst="rect">
            <a:avLst/>
          </a:prstGeom>
          <a:noFill/>
          <a:ln w="76200">
            <a:solidFill>
              <a:schemeClr val="accent6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Afbeeldingsresultaat voor Kanjertraining">
            <a:extLst>
              <a:ext uri="{FF2B5EF4-FFF2-40B4-BE49-F238E27FC236}">
                <a16:creationId xmlns:a16="http://schemas.microsoft.com/office/drawing/2014/main" id="{00AE7273-6D43-40D7-ADE2-8576300A73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517" y="370114"/>
            <a:ext cx="4238625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1976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2080131" y="430956"/>
            <a:ext cx="8031737" cy="753542"/>
          </a:xfrm>
        </p:spPr>
        <p:txBody>
          <a:bodyPr>
            <a:noAutofit/>
          </a:bodyPr>
          <a:lstStyle/>
          <a:p>
            <a:r>
              <a:rPr lang="nl-NL" sz="4800" dirty="0">
                <a:solidFill>
                  <a:srgbClr val="00B050"/>
                </a:solidFill>
              </a:rPr>
              <a:t>Soms gaat het toch mis…</a:t>
            </a: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5150387"/>
            <a:ext cx="12192000" cy="2002665"/>
          </a:xfrm>
          <a:prstGeom prst="rect">
            <a:avLst/>
          </a:prstGeom>
        </p:spPr>
      </p:pic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DF64CE42-34A6-4B23-8994-0D8C4A3FD2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018207"/>
              </p:ext>
            </p:extLst>
          </p:nvPr>
        </p:nvGraphicFramePr>
        <p:xfrm>
          <a:off x="1530813" y="1824571"/>
          <a:ext cx="8683804" cy="29667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341902">
                  <a:extLst>
                    <a:ext uri="{9D8B030D-6E8A-4147-A177-3AD203B41FA5}">
                      <a16:colId xmlns:a16="http://schemas.microsoft.com/office/drawing/2014/main" val="2284492635"/>
                    </a:ext>
                  </a:extLst>
                </a:gridCol>
                <a:gridCol w="4341902">
                  <a:extLst>
                    <a:ext uri="{9D8B030D-6E8A-4147-A177-3AD203B41FA5}">
                      <a16:colId xmlns:a16="http://schemas.microsoft.com/office/drawing/2014/main" val="21941235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Fysiek geweld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Verbaal</a:t>
                      </a:r>
                      <a:r>
                        <a:rPr lang="nl-NL" baseline="0" dirty="0"/>
                        <a:t> geweld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7775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Slaan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Schelden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0739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Schoppen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Ruzie</a:t>
                      </a:r>
                      <a:r>
                        <a:rPr lang="nl-NL" baseline="0" dirty="0"/>
                        <a:t> maken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5294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Vastpakken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Negeren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050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Gericht gooien met voorwerpen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Woorden gebruiken</a:t>
                      </a:r>
                      <a:r>
                        <a:rPr lang="nl-NL" baseline="0" dirty="0"/>
                        <a:t> om iemand te kwetsen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057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Spugen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Bedreigen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9635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Bijten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Verdenken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6662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Krabben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Kleineren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82263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1650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352244"/>
            <a:ext cx="12192000" cy="1103067"/>
          </a:xfrm>
        </p:spPr>
        <p:txBody>
          <a:bodyPr>
            <a:noAutofit/>
          </a:bodyPr>
          <a:lstStyle/>
          <a:p>
            <a:pPr algn="ctr"/>
            <a:r>
              <a:rPr lang="nl-NL" sz="4800" dirty="0">
                <a:solidFill>
                  <a:srgbClr val="00B050"/>
                </a:solidFill>
              </a:rPr>
              <a:t>Het verschil tussen stoeien en vechten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46298" y="1722474"/>
            <a:ext cx="10154093" cy="33811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>
                <a:solidFill>
                  <a:srgbClr val="92D050"/>
                </a:solidFill>
              </a:rPr>
              <a:t>Stoeien heeft niet de bedoeling om een ander pijn te doen. Er wordt vaak bij gelachen en wanneer het stoeien klaar is, wordt er vaak samen een ander spel gespeeld.</a:t>
            </a:r>
          </a:p>
          <a:p>
            <a:pPr marL="0" indent="0">
              <a:buNone/>
            </a:pPr>
            <a:endParaRPr lang="nl-NL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rgbClr val="92D050"/>
                </a:solidFill>
              </a:rPr>
              <a:t>Vechten is bedoeld om een ander kwaad/pijn te doen en de dader weet dat hij iemand pijn gaat doen. Hierna wordt er niet meer samen gespeeld.</a:t>
            </a:r>
          </a:p>
          <a:p>
            <a:endParaRPr lang="nl-NL" dirty="0">
              <a:solidFill>
                <a:srgbClr val="92D050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855335"/>
            <a:ext cx="12192000" cy="200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445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2080131" y="607427"/>
            <a:ext cx="8031737" cy="753542"/>
          </a:xfrm>
        </p:spPr>
        <p:txBody>
          <a:bodyPr>
            <a:noAutofit/>
          </a:bodyPr>
          <a:lstStyle/>
          <a:p>
            <a:r>
              <a:rPr lang="nl-NL" sz="4800" dirty="0">
                <a:solidFill>
                  <a:srgbClr val="00B050"/>
                </a:solidFill>
              </a:rPr>
              <a:t>Wat doen we als het misgaat?</a:t>
            </a:r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4280765" y="1790287"/>
            <a:ext cx="4570927" cy="26224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>
                <a:solidFill>
                  <a:srgbClr val="00B050"/>
                </a:solidFill>
              </a:rPr>
              <a:t>Drie stappen:</a:t>
            </a:r>
            <a:endParaRPr lang="nl-NL" dirty="0">
              <a:solidFill>
                <a:srgbClr val="92D05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nl-NL" dirty="0">
                <a:solidFill>
                  <a:srgbClr val="92D050"/>
                </a:solidFill>
              </a:rPr>
              <a:t>Juf/meester helpt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>
                <a:solidFill>
                  <a:srgbClr val="92D050"/>
                </a:solidFill>
              </a:rPr>
              <a:t>Directeur helpt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>
                <a:solidFill>
                  <a:srgbClr val="92D050"/>
                </a:solidFill>
              </a:rPr>
              <a:t>Politie helpt</a:t>
            </a: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842043"/>
            <a:ext cx="12192000" cy="2002665"/>
          </a:xfrm>
          <a:prstGeom prst="rect">
            <a:avLst/>
          </a:prstGeom>
        </p:spPr>
      </p:pic>
      <p:pic>
        <p:nvPicPr>
          <p:cNvPr id="7" name="Picture 2" descr="Afbeeldingsresultaat voor Kanjertraining">
            <a:extLst>
              <a:ext uri="{FF2B5EF4-FFF2-40B4-BE49-F238E27FC236}">
                <a16:creationId xmlns:a16="http://schemas.microsoft.com/office/drawing/2014/main" id="{AA064697-D084-4377-BE37-9A3DA5F8FD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30007"/>
            <a:ext cx="12192000" cy="169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8744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fbeeldingsresultaat voor Kanjertraining">
            <a:extLst>
              <a:ext uri="{FF2B5EF4-FFF2-40B4-BE49-F238E27FC236}">
                <a16:creationId xmlns:a16="http://schemas.microsoft.com/office/drawing/2014/main" id="{02A024B2-6A0F-43E9-B4EA-3B4CCA3E58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2405" r="15788" b="41550"/>
          <a:stretch/>
        </p:blipFill>
        <p:spPr bwMode="auto">
          <a:xfrm rot="749699">
            <a:off x="9456420" y="432721"/>
            <a:ext cx="2346251" cy="1786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304605" y="522513"/>
            <a:ext cx="6411686" cy="84182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altLang="nl-NL" sz="4800" dirty="0">
                <a:solidFill>
                  <a:srgbClr val="00B050"/>
                </a:solidFill>
                <a:cs typeface="Arial" panose="020B0604020202020204" pitchFamily="34" charset="0"/>
              </a:rPr>
              <a:t>1. Juf/Meester helpt</a:t>
            </a:r>
            <a:endParaRPr lang="nl-NL" altLang="nl-NL" sz="4800" dirty="0">
              <a:solidFill>
                <a:srgbClr val="00B050"/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875723" y="1735428"/>
            <a:ext cx="10199319" cy="371066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nl-NL" altLang="nl-NL" sz="2400" dirty="0">
                <a:solidFill>
                  <a:srgbClr val="92D050"/>
                </a:solidFill>
                <a:cs typeface="Arial" panose="020B0604020202020204" pitchFamily="34" charset="0"/>
              </a:rPr>
              <a:t> Bij een incident helpt als eerst de juf/meester.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altLang="nl-NL" sz="2400" dirty="0">
                <a:solidFill>
                  <a:srgbClr val="92D050"/>
                </a:solidFill>
                <a:cs typeface="Arial" panose="020B0604020202020204" pitchFamily="34" charset="0"/>
              </a:rPr>
              <a:t> De juf/meester praat met de kinderen die erbij waren.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altLang="nl-NL" sz="2400" dirty="0">
                <a:solidFill>
                  <a:srgbClr val="92D050"/>
                </a:solidFill>
                <a:cs typeface="Arial" panose="020B0604020202020204" pitchFamily="34" charset="0"/>
              </a:rPr>
              <a:t> Samen wordt het opgelost en wordt besproken hoe het de volgende keer beter kan.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altLang="nl-NL" sz="2400" dirty="0">
                <a:solidFill>
                  <a:srgbClr val="92D050"/>
                </a:solidFill>
                <a:cs typeface="Arial" panose="020B0604020202020204" pitchFamily="34" charset="0"/>
              </a:rPr>
              <a:t> In sommige gevallen worden de ouders op de hoogte gesteld.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altLang="nl-NL" sz="2400" dirty="0">
                <a:solidFill>
                  <a:srgbClr val="92D050"/>
                </a:solidFill>
                <a:cs typeface="Arial" panose="020B0604020202020204" pitchFamily="34" charset="0"/>
              </a:rPr>
              <a:t> In sommige gevallen moet je een pauze binnen blijven. </a:t>
            </a:r>
          </a:p>
          <a:p>
            <a:pPr>
              <a:buFont typeface="Wingdings" panose="05000000000000000000" pitchFamily="2" charset="2"/>
              <a:buChar char="v"/>
            </a:pPr>
            <a:endParaRPr lang="nl-NL" altLang="nl-NL" sz="2400" dirty="0">
              <a:solidFill>
                <a:srgbClr val="92D050"/>
              </a:solidFill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nl-NL" altLang="nl-NL" sz="2400" dirty="0">
              <a:solidFill>
                <a:srgbClr val="92D050"/>
              </a:solidFill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nl-NL" altLang="nl-NL" sz="2400" dirty="0">
              <a:solidFill>
                <a:srgbClr val="92D050"/>
              </a:solidFill>
              <a:cs typeface="Arial" panose="020B0604020202020204" pitchFamily="34" charset="0"/>
            </a:endParaRPr>
          </a:p>
        </p:txBody>
      </p:sp>
      <p:pic>
        <p:nvPicPr>
          <p:cNvPr id="6" name="Picture 2" descr="Afbeeldingsresultaat voor Kanjertraining">
            <a:extLst>
              <a:ext uri="{FF2B5EF4-FFF2-40B4-BE49-F238E27FC236}">
                <a16:creationId xmlns:a16="http://schemas.microsoft.com/office/drawing/2014/main" id="{09A82837-A334-4C13-A5BA-5097996A7F4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09" t="33146" r="37133" b="62610"/>
          <a:stretch/>
        </p:blipFill>
        <p:spPr bwMode="auto">
          <a:xfrm rot="749699">
            <a:off x="9759578" y="361559"/>
            <a:ext cx="388064" cy="291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Afbeeldingsresultaat voor Kanjertraining">
            <a:extLst>
              <a:ext uri="{FF2B5EF4-FFF2-40B4-BE49-F238E27FC236}">
                <a16:creationId xmlns:a16="http://schemas.microsoft.com/office/drawing/2014/main" id="{F97AFF45-E929-46AA-AFC2-E1B77C81C5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30007"/>
            <a:ext cx="12192000" cy="169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6094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718592" y="534761"/>
            <a:ext cx="77724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altLang="nl-NL" sz="4800" dirty="0">
                <a:solidFill>
                  <a:srgbClr val="00B050"/>
                </a:solidFill>
                <a:cs typeface="Arial" panose="020B0604020202020204" pitchFamily="34" charset="0"/>
              </a:rPr>
              <a:t>2. De directeur helpt</a:t>
            </a:r>
            <a:endParaRPr lang="nl-NL" altLang="nl-NL" sz="4800" dirty="0">
              <a:solidFill>
                <a:srgbClr val="00B050"/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489633" y="1764359"/>
            <a:ext cx="9923003" cy="332928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nl-NL" altLang="nl-NL" sz="2400" dirty="0">
                <a:solidFill>
                  <a:srgbClr val="92D050"/>
                </a:solidFill>
              </a:rPr>
              <a:t> Wanneer gesprekken met de juf/meester niet helpen, helpt de directeur.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altLang="nl-NL" sz="2400" dirty="0">
                <a:solidFill>
                  <a:srgbClr val="92D050"/>
                </a:solidFill>
              </a:rPr>
              <a:t> De directeur praat met de kinderen die er iets mee te maken hebben.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altLang="nl-NL" sz="2400" dirty="0">
                <a:solidFill>
                  <a:srgbClr val="92D050"/>
                </a:solidFill>
              </a:rPr>
              <a:t> Soms worden de ouders hier ook bij betrokken.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altLang="nl-NL" sz="2400" dirty="0">
                <a:solidFill>
                  <a:srgbClr val="92D050"/>
                </a:solidFill>
              </a:rPr>
              <a:t> Samen wordt er naar een oplossing gezocht.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altLang="nl-NL" sz="2400" dirty="0">
                <a:solidFill>
                  <a:srgbClr val="92D050"/>
                </a:solidFill>
              </a:rPr>
              <a:t> Als het niet stopt, ku</a:t>
            </a:r>
            <a:r>
              <a:rPr lang="nl-NL" altLang="nl-NL" sz="2400" dirty="0">
                <a:solidFill>
                  <a:srgbClr val="92D050"/>
                </a:solidFill>
                <a:cs typeface="Arial" panose="020B0604020202020204" pitchFamily="34" charset="0"/>
              </a:rPr>
              <a:t>n je worden geschorst, moet je naar een andere groep of  word je van school gestuurd.</a:t>
            </a:r>
            <a:endParaRPr lang="nl-NL" altLang="nl-NL" sz="2400" dirty="0">
              <a:solidFill>
                <a:srgbClr val="92D050"/>
              </a:solidFill>
            </a:endParaRPr>
          </a:p>
          <a:p>
            <a:pPr marL="0" indent="0">
              <a:buNone/>
            </a:pPr>
            <a:br>
              <a:rPr lang="nl-NL" altLang="nl-NL" dirty="0">
                <a:solidFill>
                  <a:srgbClr val="92D050"/>
                </a:solidFill>
              </a:rPr>
            </a:br>
            <a:endParaRPr lang="nl-NL" altLang="nl-NL" dirty="0">
              <a:solidFill>
                <a:srgbClr val="92D050"/>
              </a:solidFill>
              <a:cs typeface="Arial" panose="020B0604020202020204" pitchFamily="34" charset="0"/>
            </a:endParaRPr>
          </a:p>
        </p:txBody>
      </p:sp>
      <p:sp>
        <p:nvSpPr>
          <p:cNvPr id="4" name="Text Box 16"/>
          <p:cNvSpPr txBox="1">
            <a:spLocks noChangeArrowheads="1"/>
          </p:cNvSpPr>
          <p:nvPr/>
        </p:nvSpPr>
        <p:spPr bwMode="auto">
          <a:xfrm>
            <a:off x="3489325" y="1449161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buChar char="•"/>
              <a:defRPr sz="3200">
                <a:solidFill>
                  <a:srgbClr val="0033CC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buClr>
                <a:srgbClr val="339933"/>
              </a:buClr>
              <a:buChar char="•"/>
              <a:defRPr sz="2800">
                <a:solidFill>
                  <a:srgbClr val="339933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Picture 2" descr="Afbeeldingsresultaat voor Kanjertraining">
            <a:extLst>
              <a:ext uri="{FF2B5EF4-FFF2-40B4-BE49-F238E27FC236}">
                <a16:creationId xmlns:a16="http://schemas.microsoft.com/office/drawing/2014/main" id="{D20008EB-4DD0-4B2B-B0A4-A2226F5B1E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24" y="5007043"/>
            <a:ext cx="12192000" cy="169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7486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618957" y="468507"/>
            <a:ext cx="77724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altLang="nl-NL" sz="4800" dirty="0">
                <a:solidFill>
                  <a:srgbClr val="00B050"/>
                </a:solidFill>
                <a:cs typeface="Arial" panose="020B0604020202020204" pitchFamily="34" charset="0"/>
              </a:rPr>
              <a:t>3. Politie helpt</a:t>
            </a:r>
            <a:endParaRPr lang="nl-NL" altLang="nl-NL" sz="4800" dirty="0">
              <a:solidFill>
                <a:srgbClr val="00B050"/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509824" y="1942501"/>
            <a:ext cx="9973340" cy="241027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nl-NL" altLang="nl-NL" dirty="0">
                <a:solidFill>
                  <a:srgbClr val="92D050"/>
                </a:solidFill>
                <a:cs typeface="Arial" panose="020B0604020202020204" pitchFamily="34" charset="0"/>
              </a:rPr>
              <a:t>Als gesprekken met de leerkracht en de directeur niet helpen, kan de politie erbij betrokken worden.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altLang="nl-NL" dirty="0">
                <a:solidFill>
                  <a:srgbClr val="92D050"/>
                </a:solidFill>
                <a:cs typeface="Arial" panose="020B0604020202020204" pitchFamily="34" charset="0"/>
              </a:rPr>
              <a:t>Bijvoorbeeld wanneer leerlingen elkaar bedreigen en dit niet stopt.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altLang="nl-NL" dirty="0">
                <a:solidFill>
                  <a:srgbClr val="92D050"/>
                </a:solidFill>
                <a:cs typeface="Arial" panose="020B0604020202020204" pitchFamily="34" charset="0"/>
              </a:rPr>
              <a:t> Bijvoorbeeld wanneer leerlingen fysiek geweld blijven gebruiken.</a:t>
            </a:r>
          </a:p>
          <a:p>
            <a:pPr marL="0" indent="0">
              <a:buNone/>
            </a:pPr>
            <a:endParaRPr lang="nl-NL" altLang="nl-NL" dirty="0">
              <a:solidFill>
                <a:srgbClr val="92D05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br>
              <a:rPr lang="nl-NL" altLang="nl-NL" dirty="0">
                <a:solidFill>
                  <a:srgbClr val="92D050"/>
                </a:solidFill>
                <a:cs typeface="Arial" panose="020B0604020202020204" pitchFamily="34" charset="0"/>
              </a:rPr>
            </a:br>
            <a:br>
              <a:rPr lang="nl-NL" altLang="nl-NL" dirty="0">
                <a:solidFill>
                  <a:srgbClr val="92D050"/>
                </a:solidFill>
                <a:cs typeface="Arial" panose="020B0604020202020204" pitchFamily="34" charset="0"/>
              </a:rPr>
            </a:br>
            <a:endParaRPr lang="nl-NL" altLang="nl-NL" dirty="0">
              <a:solidFill>
                <a:srgbClr val="92D050"/>
              </a:solidFill>
              <a:cs typeface="Arial" panose="020B0604020202020204" pitchFamily="34" charset="0"/>
            </a:endParaRPr>
          </a:p>
        </p:txBody>
      </p:sp>
      <p:sp>
        <p:nvSpPr>
          <p:cNvPr id="4" name="Text Box 16"/>
          <p:cNvSpPr txBox="1">
            <a:spLocks noChangeArrowheads="1"/>
          </p:cNvSpPr>
          <p:nvPr/>
        </p:nvSpPr>
        <p:spPr bwMode="auto">
          <a:xfrm>
            <a:off x="3765096" y="15652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buChar char="•"/>
              <a:defRPr sz="3200">
                <a:solidFill>
                  <a:srgbClr val="0033CC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buClr>
                <a:srgbClr val="339933"/>
              </a:buClr>
              <a:buChar char="•"/>
              <a:defRPr sz="2800">
                <a:solidFill>
                  <a:srgbClr val="339933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050" name="Picture 2" descr="Afbeeldingsresultaat voor Kanjertraining">
            <a:extLst>
              <a:ext uri="{FF2B5EF4-FFF2-40B4-BE49-F238E27FC236}">
                <a16:creationId xmlns:a16="http://schemas.microsoft.com/office/drawing/2014/main" id="{638DC54C-00CD-428C-9B03-996493BC0A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30007"/>
            <a:ext cx="12192000" cy="169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637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elgroepen xmlns="2D6E0937-05BD-4AED-B3A6-D11E984A29E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EE566403D6C84284FE0E2C2C0292D5" ma:contentTypeVersion="" ma:contentTypeDescription="Een nieuw document maken." ma:contentTypeScope="" ma:versionID="4636590c25c9a2c1f5d5ce067ee0d562">
  <xsd:schema xmlns:xsd="http://www.w3.org/2001/XMLSchema" xmlns:xs="http://www.w3.org/2001/XMLSchema" xmlns:p="http://schemas.microsoft.com/office/2006/metadata/properties" xmlns:ns2="2D6E0937-05BD-4AED-B3A6-D11E984A29E5" xmlns:ns3="2d6e0937-05bd-4aed-b3a6-d11e984a29e5" xmlns:ns4="f45c6398-5205-442a-8e26-bd17e7679f97" targetNamespace="http://schemas.microsoft.com/office/2006/metadata/properties" ma:root="true" ma:fieldsID="ad618a32f21c75a82de7df6b0fd6afd8" ns2:_="" ns3:_="" ns4:_="">
    <xsd:import namespace="2D6E0937-05BD-4AED-B3A6-D11E984A29E5"/>
    <xsd:import namespace="2d6e0937-05bd-4aed-b3a6-d11e984a29e5"/>
    <xsd:import namespace="f45c6398-5205-442a-8e26-bd17e7679f9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Doelgroepen" minOccurs="0"/>
                <xsd:element ref="ns3:MediaServiceDateTaken" minOccurs="0"/>
                <xsd:element ref="ns4:SharedWithUsers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6E0937-05BD-4AED-B3A6-D11E984A29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Doelgroepen" ma:index="10" nillable="true" ma:displayName="Doelgroepen" ma:internalName="Doelgroepen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6e0937-05bd-4aed-b3a6-d11e984a29e5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5c6398-5205-442a-8e26-bd17e7679f9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9B39242-6E41-488E-A962-CDEC174890B5}">
  <ds:schemaRefs>
    <ds:schemaRef ds:uri="http://schemas.microsoft.com/office/2006/documentManagement/types"/>
    <ds:schemaRef ds:uri="http://www.w3.org/XML/1998/namespace"/>
    <ds:schemaRef ds:uri="2D6E0937-05BD-4AED-B3A6-D11E984A29E5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dcmitype/"/>
    <ds:schemaRef ds:uri="http://purl.org/dc/elements/1.1/"/>
    <ds:schemaRef ds:uri="f45c6398-5205-442a-8e26-bd17e7679f97"/>
    <ds:schemaRef ds:uri="2d6e0937-05bd-4aed-b3a6-d11e984a29e5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325E963F-033D-4E45-9520-626F8530BD0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9060DED-6ECB-40D6-AE36-C88070D098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6E0937-05BD-4AED-B3A6-D11E984A29E5"/>
    <ds:schemaRef ds:uri="2d6e0937-05bd-4aed-b3a6-d11e984a29e5"/>
    <ds:schemaRef ds:uri="f45c6398-5205-442a-8e26-bd17e7679f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357</Words>
  <Application>Microsoft Office PowerPoint</Application>
  <PresentationFormat>Breedbeeld</PresentationFormat>
  <Paragraphs>53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Kantoorthema</vt:lpstr>
      <vt:lpstr>PowerPoint-presentatie</vt:lpstr>
      <vt:lpstr>Zo gedragen wij ons</vt:lpstr>
      <vt:lpstr>Zo lossen wij dingen op</vt:lpstr>
      <vt:lpstr>Soms gaat het toch mis…</vt:lpstr>
      <vt:lpstr>Het verschil tussen stoeien en vechten</vt:lpstr>
      <vt:lpstr>Wat doen we als het misgaat?</vt:lpstr>
      <vt:lpstr>PowerPoint-presentatie</vt:lpstr>
      <vt:lpstr>PowerPoint-presentatie</vt:lpstr>
      <vt:lpstr>PowerPoint-presentatie</vt:lpstr>
      <vt:lpstr>Vertrouwenspersoon</vt:lpstr>
    </vt:vector>
  </TitlesOfParts>
  <Company>Zaan Primair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Zoeker</dc:title>
  <dc:creator>Josia Kwantes</dc:creator>
  <cp:lastModifiedBy>Josia Kwantes</cp:lastModifiedBy>
  <cp:revision>13</cp:revision>
  <dcterms:created xsi:type="dcterms:W3CDTF">2017-09-19T14:07:10Z</dcterms:created>
  <dcterms:modified xsi:type="dcterms:W3CDTF">2019-09-26T12:04:16Z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0x010100B5EE566403D6C84284FE0E2C2C0292D5</vt:lpwstr>
  </property>
  <property fmtid="{D5CDD505-2E9C-101B-9397-08002B2CF9AE}" pid="3" name="Order">
    <vt:r8>1263200</vt:r8>
  </property>
  <property fmtid="{D5CDD505-2E9C-101B-9397-08002B2CF9AE}" pid="4" name="AuthorIds_UIVersion_1024">
    <vt:lpwstr>27</vt:lpwstr>
  </property>
  <property fmtid="{D5CDD505-2E9C-101B-9397-08002B2CF9AE}" pid="5" name="AuthorIds_UIVersion_1536">
    <vt:lpwstr>27</vt:lpwstr>
  </property>
</Properties>
</file>